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1" r:id="rId3"/>
    <p:sldId id="272" r:id="rId4"/>
    <p:sldId id="263" r:id="rId5"/>
    <p:sldId id="256" r:id="rId6"/>
    <p:sldId id="257" r:id="rId7"/>
    <p:sldId id="258" r:id="rId8"/>
    <p:sldId id="277" r:id="rId9"/>
    <p:sldId id="270" r:id="rId10"/>
    <p:sldId id="273" r:id="rId11"/>
    <p:sldId id="274" r:id="rId12"/>
    <p:sldId id="267" r:id="rId13"/>
    <p:sldId id="275" r:id="rId14"/>
    <p:sldId id="269" r:id="rId15"/>
    <p:sldId id="276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29A482-7DF3-46B4-954F-D302E5D125D9}" v="1350" dt="2024-02-16T18:50:13.7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uše Merklová" userId="1e3ef9569644bf8d" providerId="LiveId" clId="{8829A482-7DF3-46B4-954F-D302E5D125D9}"/>
    <pc:docChg chg="undo custSel addSld delSld modSld sldOrd modMainMaster">
      <pc:chgData name="Miluše Merklová" userId="1e3ef9569644bf8d" providerId="LiveId" clId="{8829A482-7DF3-46B4-954F-D302E5D125D9}" dt="2024-02-16T18:50:13.716" v="8350"/>
      <pc:docMkLst>
        <pc:docMk/>
      </pc:docMkLst>
      <pc:sldChg chg="addSp delSp modSp mod modTransition setBg addAnim modAnim delDesignElem">
        <pc:chgData name="Miluše Merklová" userId="1e3ef9569644bf8d" providerId="LiveId" clId="{8829A482-7DF3-46B4-954F-D302E5D125D9}" dt="2024-02-16T18:50:13.716" v="8350"/>
        <pc:sldMkLst>
          <pc:docMk/>
          <pc:sldMk cId="696906821" sldId="256"/>
        </pc:sldMkLst>
        <pc:spChg chg="add del mod">
          <ac:chgData name="Miluše Merklová" userId="1e3ef9569644bf8d" providerId="LiveId" clId="{8829A482-7DF3-46B4-954F-D302E5D125D9}" dt="2024-02-12T15:19:53.085" v="424" actId="21"/>
          <ac:spMkLst>
            <pc:docMk/>
            <pc:sldMk cId="696906821" sldId="256"/>
            <ac:spMk id="3" creationId="{D6510D3F-FBFA-4E1F-50F0-034E7C971E6E}"/>
          </ac:spMkLst>
        </pc:spChg>
        <pc:spChg chg="mod ord">
          <ac:chgData name="Miluše Merklová" userId="1e3ef9569644bf8d" providerId="LiveId" clId="{8829A482-7DF3-46B4-954F-D302E5D125D9}" dt="2024-02-15T17:55:48.726" v="6600" actId="255"/>
          <ac:spMkLst>
            <pc:docMk/>
            <pc:sldMk cId="696906821" sldId="256"/>
            <ac:spMk id="4" creationId="{016C7016-E88A-23F6-C703-BB76A0BEB738}"/>
          </ac:spMkLst>
        </pc:spChg>
        <pc:spChg chg="del">
          <ac:chgData name="Miluše Merklová" userId="1e3ef9569644bf8d" providerId="LiveId" clId="{8829A482-7DF3-46B4-954F-D302E5D125D9}" dt="2024-02-12T15:19:27.795" v="422" actId="21"/>
          <ac:spMkLst>
            <pc:docMk/>
            <pc:sldMk cId="696906821" sldId="256"/>
            <ac:spMk id="5" creationId="{4E422D85-85C3-B1FA-3E96-817E6F2704C6}"/>
          </ac:spMkLst>
        </pc:spChg>
        <pc:spChg chg="add del">
          <ac:chgData name="Miluše Merklová" userId="1e3ef9569644bf8d" providerId="LiveId" clId="{8829A482-7DF3-46B4-954F-D302E5D125D9}" dt="2024-02-15T17:50:44.940" v="6578" actId="26606"/>
          <ac:spMkLst>
            <pc:docMk/>
            <pc:sldMk cId="696906821" sldId="256"/>
            <ac:spMk id="13" creationId="{9B7AD9F6-8CE7-4299-8FC6-328F4DCD3FF9}"/>
          </ac:spMkLst>
        </pc:spChg>
        <pc:spChg chg="add del">
          <ac:chgData name="Miluše Merklová" userId="1e3ef9569644bf8d" providerId="LiveId" clId="{8829A482-7DF3-46B4-954F-D302E5D125D9}" dt="2024-02-15T17:50:44.940" v="6578" actId="26606"/>
          <ac:spMkLst>
            <pc:docMk/>
            <pc:sldMk cId="696906821" sldId="256"/>
            <ac:spMk id="15" creationId="{F49775AF-8896-43EE-92C6-83497D6DC56F}"/>
          </ac:spMkLst>
        </pc:spChg>
        <pc:spChg chg="add del">
          <ac:chgData name="Miluše Merklová" userId="1e3ef9569644bf8d" providerId="LiveId" clId="{8829A482-7DF3-46B4-954F-D302E5D125D9}" dt="2024-02-15T17:50:21.310" v="6573" actId="26606"/>
          <ac:spMkLst>
            <pc:docMk/>
            <pc:sldMk cId="696906821" sldId="256"/>
            <ac:spMk id="20" creationId="{49B447FE-DDA9-4B30-828A-59FC569124E2}"/>
          </ac:spMkLst>
        </pc:spChg>
        <pc:spChg chg="add del">
          <ac:chgData name="Miluše Merklová" userId="1e3ef9569644bf8d" providerId="LiveId" clId="{8829A482-7DF3-46B4-954F-D302E5D125D9}" dt="2024-02-15T17:50:21.310" v="6573" actId="26606"/>
          <ac:spMkLst>
            <pc:docMk/>
            <pc:sldMk cId="696906821" sldId="256"/>
            <ac:spMk id="22" creationId="{C3D487F7-9050-4871-B351-34A72ADB296C}"/>
          </ac:spMkLst>
        </pc:spChg>
        <pc:spChg chg="add del">
          <ac:chgData name="Miluše Merklová" userId="1e3ef9569644bf8d" providerId="LiveId" clId="{8829A482-7DF3-46B4-954F-D302E5D125D9}" dt="2024-02-15T17:50:21.310" v="6573" actId="26606"/>
          <ac:spMkLst>
            <pc:docMk/>
            <pc:sldMk cId="696906821" sldId="256"/>
            <ac:spMk id="24" creationId="{F43C27DD-EF6A-4C48-9669-C2970E71A814}"/>
          </ac:spMkLst>
        </pc:spChg>
        <pc:spChg chg="add del">
          <ac:chgData name="Miluše Merklová" userId="1e3ef9569644bf8d" providerId="LiveId" clId="{8829A482-7DF3-46B4-954F-D302E5D125D9}" dt="2024-02-15T17:50:21.310" v="6573" actId="26606"/>
          <ac:spMkLst>
            <pc:docMk/>
            <pc:sldMk cId="696906821" sldId="256"/>
            <ac:spMk id="26" creationId="{05A1AA86-B7E6-4C02-AA34-F1A25CD4CCBD}"/>
          </ac:spMkLst>
        </pc:spChg>
        <pc:spChg chg="add del">
          <ac:chgData name="Miluše Merklová" userId="1e3ef9569644bf8d" providerId="LiveId" clId="{8829A482-7DF3-46B4-954F-D302E5D125D9}" dt="2024-02-15T17:50:21.310" v="6573" actId="26606"/>
          <ac:spMkLst>
            <pc:docMk/>
            <pc:sldMk cId="696906821" sldId="256"/>
            <ac:spMk id="28" creationId="{86C3B9CB-4E48-4726-B7B9-9E02F71B150F}"/>
          </ac:spMkLst>
        </pc:spChg>
        <pc:spChg chg="add del">
          <ac:chgData name="Miluše Merklová" userId="1e3ef9569644bf8d" providerId="LiveId" clId="{8829A482-7DF3-46B4-954F-D302E5D125D9}" dt="2024-02-15T17:50:21.310" v="6573" actId="26606"/>
          <ac:spMkLst>
            <pc:docMk/>
            <pc:sldMk cId="696906821" sldId="256"/>
            <ac:spMk id="30" creationId="{C84384FE-1C88-4CAA-8FB8-2313A3AE734D}"/>
          </ac:spMkLst>
        </pc:spChg>
        <pc:spChg chg="add del">
          <ac:chgData name="Miluše Merklová" userId="1e3ef9569644bf8d" providerId="LiveId" clId="{8829A482-7DF3-46B4-954F-D302E5D125D9}" dt="2024-02-15T17:50:24.443" v="6575" actId="26606"/>
          <ac:spMkLst>
            <pc:docMk/>
            <pc:sldMk cId="696906821" sldId="256"/>
            <ac:spMk id="32" creationId="{A8384FB5-9ADC-4DDC-881B-597D56F5B15D}"/>
          </ac:spMkLst>
        </pc:spChg>
        <pc:spChg chg="add del">
          <ac:chgData name="Miluše Merklová" userId="1e3ef9569644bf8d" providerId="LiveId" clId="{8829A482-7DF3-46B4-954F-D302E5D125D9}" dt="2024-02-15T17:50:24.443" v="6575" actId="26606"/>
          <ac:spMkLst>
            <pc:docMk/>
            <pc:sldMk cId="696906821" sldId="256"/>
            <ac:spMk id="33" creationId="{91E5A9A7-95C6-4F4F-B00E-C82E07FE62EF}"/>
          </ac:spMkLst>
        </pc:spChg>
        <pc:spChg chg="add del">
          <ac:chgData name="Miluše Merklová" userId="1e3ef9569644bf8d" providerId="LiveId" clId="{8829A482-7DF3-46B4-954F-D302E5D125D9}" dt="2024-02-15T17:50:24.443" v="6575" actId="26606"/>
          <ac:spMkLst>
            <pc:docMk/>
            <pc:sldMk cId="696906821" sldId="256"/>
            <ac:spMk id="34" creationId="{D07DD2DE-F619-49DD-B5E7-03A290FF4ED1}"/>
          </ac:spMkLst>
        </pc:spChg>
        <pc:spChg chg="add del">
          <ac:chgData name="Miluše Merklová" userId="1e3ef9569644bf8d" providerId="LiveId" clId="{8829A482-7DF3-46B4-954F-D302E5D125D9}" dt="2024-02-15T17:50:24.443" v="6575" actId="26606"/>
          <ac:spMkLst>
            <pc:docMk/>
            <pc:sldMk cId="696906821" sldId="256"/>
            <ac:spMk id="35" creationId="{85149191-5F60-4A28-AAFF-039F96B0F3EC}"/>
          </ac:spMkLst>
        </pc:spChg>
        <pc:spChg chg="add del">
          <ac:chgData name="Miluše Merklová" userId="1e3ef9569644bf8d" providerId="LiveId" clId="{8829A482-7DF3-46B4-954F-D302E5D125D9}" dt="2024-02-15T17:50:24.443" v="6575" actId="26606"/>
          <ac:spMkLst>
            <pc:docMk/>
            <pc:sldMk cId="696906821" sldId="256"/>
            <ac:spMk id="36" creationId="{F8260ED5-17F7-4158-B241-D51DD4CF1B7E}"/>
          </ac:spMkLst>
        </pc:spChg>
        <pc:spChg chg="add del">
          <ac:chgData name="Miluše Merklová" userId="1e3ef9569644bf8d" providerId="LiveId" clId="{8829A482-7DF3-46B4-954F-D302E5D125D9}" dt="2024-02-15T17:50:44.916" v="6577" actId="26606"/>
          <ac:spMkLst>
            <pc:docMk/>
            <pc:sldMk cId="696906821" sldId="256"/>
            <ac:spMk id="38" creationId="{9203DE33-2CD4-4CA8-9AF3-37C3B65133B0}"/>
          </ac:spMkLst>
        </pc:spChg>
        <pc:spChg chg="add del">
          <ac:chgData name="Miluše Merklová" userId="1e3ef9569644bf8d" providerId="LiveId" clId="{8829A482-7DF3-46B4-954F-D302E5D125D9}" dt="2024-02-15T17:50:44.916" v="6577" actId="26606"/>
          <ac:spMkLst>
            <pc:docMk/>
            <pc:sldMk cId="696906821" sldId="256"/>
            <ac:spMk id="39" creationId="{0AF57B88-1D4C-41FA-A761-EC1DD10C35CB}"/>
          </ac:spMkLst>
        </pc:spChg>
        <pc:spChg chg="add del">
          <ac:chgData name="Miluše Merklová" userId="1e3ef9569644bf8d" providerId="LiveId" clId="{8829A482-7DF3-46B4-954F-D302E5D125D9}" dt="2024-02-15T17:50:44.916" v="6577" actId="26606"/>
          <ac:spMkLst>
            <pc:docMk/>
            <pc:sldMk cId="696906821" sldId="256"/>
            <ac:spMk id="40" creationId="{D2548F45-5164-4ABB-8212-7F293FDED8D4}"/>
          </ac:spMkLst>
        </pc:spChg>
        <pc:spChg chg="add del">
          <ac:chgData name="Miluše Merklová" userId="1e3ef9569644bf8d" providerId="LiveId" clId="{8829A482-7DF3-46B4-954F-D302E5D125D9}" dt="2024-02-15T17:50:44.916" v="6577" actId="26606"/>
          <ac:spMkLst>
            <pc:docMk/>
            <pc:sldMk cId="696906821" sldId="256"/>
            <ac:spMk id="41" creationId="{5E81CCFB-7BEF-4186-86FB-D09450B4D02D}"/>
          </ac:spMkLst>
        </pc:spChg>
        <pc:spChg chg="add">
          <ac:chgData name="Miluše Merklová" userId="1e3ef9569644bf8d" providerId="LiveId" clId="{8829A482-7DF3-46B4-954F-D302E5D125D9}" dt="2024-02-15T17:50:44.940" v="6578" actId="26606"/>
          <ac:spMkLst>
            <pc:docMk/>
            <pc:sldMk cId="696906821" sldId="256"/>
            <ac:spMk id="43" creationId="{A8384FB5-9ADC-4DDC-881B-597D56F5B15D}"/>
          </ac:spMkLst>
        </pc:spChg>
        <pc:spChg chg="add">
          <ac:chgData name="Miluše Merklová" userId="1e3ef9569644bf8d" providerId="LiveId" clId="{8829A482-7DF3-46B4-954F-D302E5D125D9}" dt="2024-02-15T17:50:44.940" v="6578" actId="26606"/>
          <ac:spMkLst>
            <pc:docMk/>
            <pc:sldMk cId="696906821" sldId="256"/>
            <ac:spMk id="44" creationId="{BC05CA36-AD6A-4ABF-9A05-52E5A143D2BB}"/>
          </ac:spMkLst>
        </pc:spChg>
        <pc:spChg chg="add">
          <ac:chgData name="Miluše Merklová" userId="1e3ef9569644bf8d" providerId="LiveId" clId="{8829A482-7DF3-46B4-954F-D302E5D125D9}" dt="2024-02-15T17:50:44.940" v="6578" actId="26606"/>
          <ac:spMkLst>
            <pc:docMk/>
            <pc:sldMk cId="696906821" sldId="256"/>
            <ac:spMk id="45" creationId="{D4331EE8-85A4-4588-8D9E-70E534D477DB}"/>
          </ac:spMkLst>
        </pc:spChg>
        <pc:spChg chg="add">
          <ac:chgData name="Miluše Merklová" userId="1e3ef9569644bf8d" providerId="LiveId" clId="{8829A482-7DF3-46B4-954F-D302E5D125D9}" dt="2024-02-15T17:50:44.940" v="6578" actId="26606"/>
          <ac:spMkLst>
            <pc:docMk/>
            <pc:sldMk cId="696906821" sldId="256"/>
            <ac:spMk id="46" creationId="{49D6C862-61CC-4B46-8080-96583D653BAB}"/>
          </ac:spMkLst>
        </pc:spChg>
        <pc:spChg chg="add">
          <ac:chgData name="Miluše Merklová" userId="1e3ef9569644bf8d" providerId="LiveId" clId="{8829A482-7DF3-46B4-954F-D302E5D125D9}" dt="2024-02-15T17:50:44.940" v="6578" actId="26606"/>
          <ac:spMkLst>
            <pc:docMk/>
            <pc:sldMk cId="696906821" sldId="256"/>
            <ac:spMk id="47" creationId="{E37EECFC-A684-4391-AE85-4CDAF5565F61}"/>
          </ac:spMkLst>
        </pc:spChg>
        <pc:grpChg chg="del">
          <ac:chgData name="Miluše Merklová" userId="1e3ef9569644bf8d" providerId="LiveId" clId="{8829A482-7DF3-46B4-954F-D302E5D125D9}" dt="2024-02-12T17:33:58.460" v="1442"/>
          <ac:grpSpMkLst>
            <pc:docMk/>
            <pc:sldMk cId="696906821" sldId="256"/>
            <ac:grpSpMk id="1031" creationId="{3AFCAD34-1AFC-BC1A-F6B2-C34C63912EAB}"/>
          </ac:grpSpMkLst>
        </pc:grpChg>
        <pc:picChg chg="del">
          <ac:chgData name="Miluše Merklová" userId="1e3ef9569644bf8d" providerId="LiveId" clId="{8829A482-7DF3-46B4-954F-D302E5D125D9}" dt="2024-02-12T15:20:41.591" v="477" actId="21"/>
          <ac:picMkLst>
            <pc:docMk/>
            <pc:sldMk cId="696906821" sldId="256"/>
            <ac:picMk id="6" creationId="{149E0011-8AAC-ED8D-8846-09E0C73A0A19}"/>
          </ac:picMkLst>
        </pc:picChg>
        <pc:picChg chg="add mod">
          <ac:chgData name="Miluše Merklová" userId="1e3ef9569644bf8d" providerId="LiveId" clId="{8829A482-7DF3-46B4-954F-D302E5D125D9}" dt="2024-02-15T17:50:44.940" v="6578" actId="26606"/>
          <ac:picMkLst>
            <pc:docMk/>
            <pc:sldMk cId="696906821" sldId="256"/>
            <ac:picMk id="8" creationId="{4F6C22A5-2E76-9190-98AA-E745C9A4CFAB}"/>
          </ac:picMkLst>
        </pc:picChg>
        <pc:picChg chg="add del mod">
          <ac:chgData name="Miluše Merklová" userId="1e3ef9569644bf8d" providerId="LiveId" clId="{8829A482-7DF3-46B4-954F-D302E5D125D9}" dt="2024-02-12T18:42:36.589" v="2196" actId="21"/>
          <ac:picMkLst>
            <pc:docMk/>
            <pc:sldMk cId="696906821" sldId="256"/>
            <ac:picMk id="10" creationId="{D6596BAE-598A-6805-AAB1-79E37C3CB1C9}"/>
          </ac:picMkLst>
        </pc:picChg>
        <pc:picChg chg="del">
          <ac:chgData name="Miluše Merklová" userId="1e3ef9569644bf8d" providerId="LiveId" clId="{8829A482-7DF3-46B4-954F-D302E5D125D9}" dt="2024-02-12T15:20:47.125" v="478" actId="21"/>
          <ac:picMkLst>
            <pc:docMk/>
            <pc:sldMk cId="696906821" sldId="256"/>
            <ac:picMk id="1026" creationId="{133B8473-396E-2F18-1E85-4F8D9A1B4F3F}"/>
          </ac:picMkLst>
        </pc:picChg>
      </pc:sldChg>
      <pc:sldChg chg="addSp delSp modSp mod modTransition setBg modAnim delDesignElem">
        <pc:chgData name="Miluše Merklová" userId="1e3ef9569644bf8d" providerId="LiveId" clId="{8829A482-7DF3-46B4-954F-D302E5D125D9}" dt="2024-02-16T18:50:13.716" v="8350"/>
        <pc:sldMkLst>
          <pc:docMk/>
          <pc:sldMk cId="2742779610" sldId="257"/>
        </pc:sldMkLst>
        <pc:spChg chg="mod">
          <ac:chgData name="Miluše Merklová" userId="1e3ef9569644bf8d" providerId="LiveId" clId="{8829A482-7DF3-46B4-954F-D302E5D125D9}" dt="2024-02-15T17:56:11.589" v="6603" actId="20577"/>
          <ac:spMkLst>
            <pc:docMk/>
            <pc:sldMk cId="2742779610" sldId="257"/>
            <ac:spMk id="2" creationId="{AD086B8D-C83A-51BB-34D8-CE1F9581008A}"/>
          </ac:spMkLst>
        </pc:spChg>
        <pc:spChg chg="del">
          <ac:chgData name="Miluše Merklová" userId="1e3ef9569644bf8d" providerId="LiveId" clId="{8829A482-7DF3-46B4-954F-D302E5D125D9}" dt="2024-02-12T15:22:55.550" v="561" actId="21"/>
          <ac:spMkLst>
            <pc:docMk/>
            <pc:sldMk cId="2742779610" sldId="257"/>
            <ac:spMk id="3" creationId="{A0CBB3BB-35A9-8920-A289-1CB8560725CC}"/>
          </ac:spMkLst>
        </pc:spChg>
        <pc:spChg chg="add del mod">
          <ac:chgData name="Miluše Merklová" userId="1e3ef9569644bf8d" providerId="LiveId" clId="{8829A482-7DF3-46B4-954F-D302E5D125D9}" dt="2024-02-12T18:43:21.894" v="2220" actId="21"/>
          <ac:spMkLst>
            <pc:docMk/>
            <pc:sldMk cId="2742779610" sldId="257"/>
            <ac:spMk id="7" creationId="{3B3D7ECB-3E4F-9AB9-87FD-1CB3132EE688}"/>
          </ac:spMkLst>
        </pc:spChg>
        <pc:spChg chg="del">
          <ac:chgData name="Miluše Merklová" userId="1e3ef9569644bf8d" providerId="LiveId" clId="{8829A482-7DF3-46B4-954F-D302E5D125D9}" dt="2024-02-12T17:33:58.460" v="1442"/>
          <ac:spMkLst>
            <pc:docMk/>
            <pc:sldMk cId="2742779610" sldId="257"/>
            <ac:spMk id="9" creationId="{B210AC1D-4063-4C6E-9528-FA9C4C0C18E6}"/>
          </ac:spMkLst>
        </pc:spChg>
        <pc:spChg chg="del">
          <ac:chgData name="Miluše Merklová" userId="1e3ef9569644bf8d" providerId="LiveId" clId="{8829A482-7DF3-46B4-954F-D302E5D125D9}" dt="2024-02-12T17:33:58.460" v="1442"/>
          <ac:spMkLst>
            <pc:docMk/>
            <pc:sldMk cId="2742779610" sldId="257"/>
            <ac:spMk id="11" creationId="{02F8C595-E68C-4306-AED8-DC7826A0A506}"/>
          </ac:spMkLst>
        </pc:spChg>
        <pc:spChg chg="add del">
          <ac:chgData name="Miluše Merklová" userId="1e3ef9569644bf8d" providerId="LiveId" clId="{8829A482-7DF3-46B4-954F-D302E5D125D9}" dt="2024-02-15T17:52:33.992" v="6583" actId="26606"/>
          <ac:spMkLst>
            <pc:docMk/>
            <pc:sldMk cId="2742779610" sldId="257"/>
            <ac:spMk id="22" creationId="{9B7AD9F6-8CE7-4299-8FC6-328F4DCD3FF9}"/>
          </ac:spMkLst>
        </pc:spChg>
        <pc:spChg chg="add del">
          <ac:chgData name="Miluše Merklová" userId="1e3ef9569644bf8d" providerId="LiveId" clId="{8829A482-7DF3-46B4-954F-D302E5D125D9}" dt="2024-02-15T17:52:33.992" v="6583" actId="26606"/>
          <ac:spMkLst>
            <pc:docMk/>
            <pc:sldMk cId="2742779610" sldId="257"/>
            <ac:spMk id="24" creationId="{F49775AF-8896-43EE-92C6-83497D6DC56F}"/>
          </ac:spMkLst>
        </pc:spChg>
        <pc:spChg chg="add">
          <ac:chgData name="Miluše Merklová" userId="1e3ef9569644bf8d" providerId="LiveId" clId="{8829A482-7DF3-46B4-954F-D302E5D125D9}" dt="2024-02-15T17:52:33.992" v="6583" actId="26606"/>
          <ac:spMkLst>
            <pc:docMk/>
            <pc:sldMk cId="2742779610" sldId="257"/>
            <ac:spMk id="29" creationId="{736CAB1F-557E-4FA4-81CC-DC491EF83443}"/>
          </ac:spMkLst>
        </pc:spChg>
        <pc:spChg chg="add">
          <ac:chgData name="Miluše Merklová" userId="1e3ef9569644bf8d" providerId="LiveId" clId="{8829A482-7DF3-46B4-954F-D302E5D125D9}" dt="2024-02-15T17:52:33.992" v="6583" actId="26606"/>
          <ac:spMkLst>
            <pc:docMk/>
            <pc:sldMk cId="2742779610" sldId="257"/>
            <ac:spMk id="31" creationId="{AA065953-3D69-4CD4-80C3-DF10DEB4C761}"/>
          </ac:spMkLst>
        </pc:spChg>
        <pc:spChg chg="add">
          <ac:chgData name="Miluše Merklová" userId="1e3ef9569644bf8d" providerId="LiveId" clId="{8829A482-7DF3-46B4-954F-D302E5D125D9}" dt="2024-02-15T17:52:33.992" v="6583" actId="26606"/>
          <ac:spMkLst>
            <pc:docMk/>
            <pc:sldMk cId="2742779610" sldId="257"/>
            <ac:spMk id="33" creationId="{2AB36DB5-F10D-4EDB-87E2-ECB9301FFC62}"/>
          </ac:spMkLst>
        </pc:spChg>
        <pc:spChg chg="add">
          <ac:chgData name="Miluše Merklová" userId="1e3ef9569644bf8d" providerId="LiveId" clId="{8829A482-7DF3-46B4-954F-D302E5D125D9}" dt="2024-02-15T17:52:33.992" v="6583" actId="26606"/>
          <ac:spMkLst>
            <pc:docMk/>
            <pc:sldMk cId="2742779610" sldId="257"/>
            <ac:spMk id="35" creationId="{446F195D-95DC-419E-BBC1-E2B601A6067B}"/>
          </ac:spMkLst>
        </pc:spChg>
        <pc:spChg chg="add">
          <ac:chgData name="Miluše Merklová" userId="1e3ef9569644bf8d" providerId="LiveId" clId="{8829A482-7DF3-46B4-954F-D302E5D125D9}" dt="2024-02-15T17:52:33.992" v="6583" actId="26606"/>
          <ac:spMkLst>
            <pc:docMk/>
            <pc:sldMk cId="2742779610" sldId="257"/>
            <ac:spMk id="37" creationId="{55550980-2AB6-4DE5-86DD-064ADF160E40}"/>
          </ac:spMkLst>
        </pc:spChg>
        <pc:spChg chg="add">
          <ac:chgData name="Miluše Merklová" userId="1e3ef9569644bf8d" providerId="LiveId" clId="{8829A482-7DF3-46B4-954F-D302E5D125D9}" dt="2024-02-15T17:52:33.992" v="6583" actId="26606"/>
          <ac:spMkLst>
            <pc:docMk/>
            <pc:sldMk cId="2742779610" sldId="257"/>
            <ac:spMk id="39" creationId="{EDF4B167-8E82-4458-AE55-88B683EBF69B}"/>
          </ac:spMkLst>
        </pc:spChg>
        <pc:spChg chg="add">
          <ac:chgData name="Miluše Merklová" userId="1e3ef9569644bf8d" providerId="LiveId" clId="{8829A482-7DF3-46B4-954F-D302E5D125D9}" dt="2024-02-15T17:52:33.992" v="6583" actId="26606"/>
          <ac:spMkLst>
            <pc:docMk/>
            <pc:sldMk cId="2742779610" sldId="257"/>
            <ac:spMk id="41" creationId="{55993D72-5628-4E5E-BB9F-96066414EEFD}"/>
          </ac:spMkLst>
        </pc:spChg>
        <pc:picChg chg="del">
          <ac:chgData name="Miluše Merklová" userId="1e3ef9569644bf8d" providerId="LiveId" clId="{8829A482-7DF3-46B4-954F-D302E5D125D9}" dt="2024-02-12T15:22:33.451" v="560" actId="21"/>
          <ac:picMkLst>
            <pc:docMk/>
            <pc:sldMk cId="2742779610" sldId="257"/>
            <ac:picMk id="4" creationId="{78CAF16D-DC38-732B-9E8F-DD941441D587}"/>
          </ac:picMkLst>
        </pc:picChg>
        <pc:picChg chg="del">
          <ac:chgData name="Miluše Merklová" userId="1e3ef9569644bf8d" providerId="LiveId" clId="{8829A482-7DF3-46B4-954F-D302E5D125D9}" dt="2024-02-12T15:22:24.845" v="559" actId="21"/>
          <ac:picMkLst>
            <pc:docMk/>
            <pc:sldMk cId="2742779610" sldId="257"/>
            <ac:picMk id="5" creationId="{C6F366FD-C30C-2154-FA76-B181E23CFE76}"/>
          </ac:picMkLst>
        </pc:picChg>
        <pc:picChg chg="add del mod">
          <ac:chgData name="Miluše Merklová" userId="1e3ef9569644bf8d" providerId="LiveId" clId="{8829A482-7DF3-46B4-954F-D302E5D125D9}" dt="2024-02-12T18:48:46.597" v="2279" actId="21"/>
          <ac:picMkLst>
            <pc:docMk/>
            <pc:sldMk cId="2742779610" sldId="257"/>
            <ac:picMk id="10" creationId="{793E3888-4D79-29F4-C66F-3BFBDAA6A9B3}"/>
          </ac:picMkLst>
        </pc:picChg>
        <pc:picChg chg="add mod">
          <ac:chgData name="Miluše Merklová" userId="1e3ef9569644bf8d" providerId="LiveId" clId="{8829A482-7DF3-46B4-954F-D302E5D125D9}" dt="2024-02-12T18:46:44.773" v="2268" actId="931"/>
          <ac:picMkLst>
            <pc:docMk/>
            <pc:sldMk cId="2742779610" sldId="257"/>
            <ac:picMk id="13" creationId="{99DE61AE-2B4D-AA9A-FD92-D8F06D735AA1}"/>
          </ac:picMkLst>
        </pc:picChg>
        <pc:picChg chg="add mod">
          <ac:chgData name="Miluše Merklová" userId="1e3ef9569644bf8d" providerId="LiveId" clId="{8829A482-7DF3-46B4-954F-D302E5D125D9}" dt="2024-02-12T18:47:37.573" v="2273" actId="931"/>
          <ac:picMkLst>
            <pc:docMk/>
            <pc:sldMk cId="2742779610" sldId="257"/>
            <ac:picMk id="15" creationId="{CAE33B6D-71C1-3F86-AB5B-8D35D8B51501}"/>
          </ac:picMkLst>
        </pc:picChg>
        <pc:picChg chg="add mod">
          <ac:chgData name="Miluše Merklová" userId="1e3ef9569644bf8d" providerId="LiveId" clId="{8829A482-7DF3-46B4-954F-D302E5D125D9}" dt="2024-02-16T16:52:31.679" v="8128" actId="1076"/>
          <ac:picMkLst>
            <pc:docMk/>
            <pc:sldMk cId="2742779610" sldId="257"/>
            <ac:picMk id="17" creationId="{EC2A4730-7318-03DF-4FBB-71C72FF547EA}"/>
          </ac:picMkLst>
        </pc:picChg>
      </pc:sldChg>
      <pc:sldChg chg="addSp delSp modSp mod modTransition setBg addAnim modAnim delDesignElem">
        <pc:chgData name="Miluše Merklová" userId="1e3ef9569644bf8d" providerId="LiveId" clId="{8829A482-7DF3-46B4-954F-D302E5D125D9}" dt="2024-02-16T18:50:13.716" v="8350"/>
        <pc:sldMkLst>
          <pc:docMk/>
          <pc:sldMk cId="780075288" sldId="258"/>
        </pc:sldMkLst>
        <pc:spChg chg="mod">
          <ac:chgData name="Miluše Merklová" userId="1e3ef9569644bf8d" providerId="LiveId" clId="{8829A482-7DF3-46B4-954F-D302E5D125D9}" dt="2024-02-15T17:56:21.761" v="6604" actId="255"/>
          <ac:spMkLst>
            <pc:docMk/>
            <pc:sldMk cId="780075288" sldId="258"/>
            <ac:spMk id="2" creationId="{B3CE109D-D149-6819-0781-7B2537472EAC}"/>
          </ac:spMkLst>
        </pc:spChg>
        <pc:spChg chg="add del mod">
          <ac:chgData name="Miluše Merklová" userId="1e3ef9569644bf8d" providerId="LiveId" clId="{8829A482-7DF3-46B4-954F-D302E5D125D9}" dt="2024-02-12T15:31:26.528" v="1130" actId="21"/>
          <ac:spMkLst>
            <pc:docMk/>
            <pc:sldMk cId="780075288" sldId="258"/>
            <ac:spMk id="4" creationId="{41F76C70-F05B-F576-08F4-7F00B6E72AA2}"/>
          </ac:spMkLst>
        </pc:spChg>
        <pc:spChg chg="del">
          <ac:chgData name="Miluše Merklová" userId="1e3ef9569644bf8d" providerId="LiveId" clId="{8829A482-7DF3-46B4-954F-D302E5D125D9}" dt="2024-02-12T15:29:04.349" v="978" actId="21"/>
          <ac:spMkLst>
            <pc:docMk/>
            <pc:sldMk cId="780075288" sldId="258"/>
            <ac:spMk id="6" creationId="{D164BE98-3370-1013-7A0B-4CED6A30FC69}"/>
          </ac:spMkLst>
        </pc:spChg>
        <pc:spChg chg="add del">
          <ac:chgData name="Miluše Merklová" userId="1e3ef9569644bf8d" providerId="LiveId" clId="{8829A482-7DF3-46B4-954F-D302E5D125D9}" dt="2024-02-15T17:54:57.196" v="6597" actId="26606"/>
          <ac:spMkLst>
            <pc:docMk/>
            <pc:sldMk cId="780075288" sldId="258"/>
            <ac:spMk id="13" creationId="{06DA9DF9-31F7-4056-B42E-878CC92417B8}"/>
          </ac:spMkLst>
        </pc:spChg>
        <pc:spChg chg="add">
          <ac:chgData name="Miluše Merklová" userId="1e3ef9569644bf8d" providerId="LiveId" clId="{8829A482-7DF3-46B4-954F-D302E5D125D9}" dt="2024-02-15T17:54:57.196" v="6597" actId="26606"/>
          <ac:spMkLst>
            <pc:docMk/>
            <pc:sldMk cId="780075288" sldId="258"/>
            <ac:spMk id="15" creationId="{A8384FB5-9ADC-4DDC-881B-597D56F5B15D}"/>
          </ac:spMkLst>
        </pc:spChg>
        <pc:spChg chg="add">
          <ac:chgData name="Miluše Merklová" userId="1e3ef9569644bf8d" providerId="LiveId" clId="{8829A482-7DF3-46B4-954F-D302E5D125D9}" dt="2024-02-15T17:54:57.196" v="6597" actId="26606"/>
          <ac:spMkLst>
            <pc:docMk/>
            <pc:sldMk cId="780075288" sldId="258"/>
            <ac:spMk id="16" creationId="{BC05CA36-AD6A-4ABF-9A05-52E5A143D2BB}"/>
          </ac:spMkLst>
        </pc:spChg>
        <pc:spChg chg="add">
          <ac:chgData name="Miluše Merklová" userId="1e3ef9569644bf8d" providerId="LiveId" clId="{8829A482-7DF3-46B4-954F-D302E5D125D9}" dt="2024-02-15T17:54:57.196" v="6597" actId="26606"/>
          <ac:spMkLst>
            <pc:docMk/>
            <pc:sldMk cId="780075288" sldId="258"/>
            <ac:spMk id="17" creationId="{49D6C862-61CC-4B46-8080-96583D653BAB}"/>
          </ac:spMkLst>
        </pc:spChg>
        <pc:spChg chg="del">
          <ac:chgData name="Miluše Merklová" userId="1e3ef9569644bf8d" providerId="LiveId" clId="{8829A482-7DF3-46B4-954F-D302E5D125D9}" dt="2024-02-12T17:33:58.460" v="1442"/>
          <ac:spMkLst>
            <pc:docMk/>
            <pc:sldMk cId="780075288" sldId="258"/>
            <ac:spMk id="18" creationId="{91DC6ABD-215C-4EA8-A483-CEF5B99AB385}"/>
          </ac:spMkLst>
        </pc:spChg>
        <pc:spChg chg="add">
          <ac:chgData name="Miluše Merklová" userId="1e3ef9569644bf8d" providerId="LiveId" clId="{8829A482-7DF3-46B4-954F-D302E5D125D9}" dt="2024-02-15T17:54:57.196" v="6597" actId="26606"/>
          <ac:spMkLst>
            <pc:docMk/>
            <pc:sldMk cId="780075288" sldId="258"/>
            <ac:spMk id="22" creationId="{D4331EE8-85A4-4588-8D9E-70E534D477DB}"/>
          </ac:spMkLst>
        </pc:spChg>
        <pc:spChg chg="del">
          <ac:chgData name="Miluše Merklová" userId="1e3ef9569644bf8d" providerId="LiveId" clId="{8829A482-7DF3-46B4-954F-D302E5D125D9}" dt="2024-02-12T17:33:58.460" v="1442"/>
          <ac:spMkLst>
            <pc:docMk/>
            <pc:sldMk cId="780075288" sldId="258"/>
            <ac:spMk id="24" creationId="{04357C93-F0CB-4A1C-8F77-4E9063789819}"/>
          </ac:spMkLst>
        </pc:spChg>
        <pc:spChg chg="add">
          <ac:chgData name="Miluše Merklová" userId="1e3ef9569644bf8d" providerId="LiveId" clId="{8829A482-7DF3-46B4-954F-D302E5D125D9}" dt="2024-02-15T17:54:57.196" v="6597" actId="26606"/>
          <ac:spMkLst>
            <pc:docMk/>
            <pc:sldMk cId="780075288" sldId="258"/>
            <ac:spMk id="26" creationId="{E37EECFC-A684-4391-AE85-4CDAF5565F61}"/>
          </ac:spMkLst>
        </pc:spChg>
        <pc:grpChg chg="del">
          <ac:chgData name="Miluše Merklová" userId="1e3ef9569644bf8d" providerId="LiveId" clId="{8829A482-7DF3-46B4-954F-D302E5D125D9}" dt="2024-02-12T17:33:58.460" v="1442"/>
          <ac:grpSpMkLst>
            <pc:docMk/>
            <pc:sldMk cId="780075288" sldId="258"/>
            <ac:grpSpMk id="20" creationId="{3AF6A671-C637-4547-85F4-51B6D1881399}"/>
          </ac:grpSpMkLst>
        </pc:grpChg>
        <pc:picChg chg="del">
          <ac:chgData name="Miluše Merklová" userId="1e3ef9569644bf8d" providerId="LiveId" clId="{8829A482-7DF3-46B4-954F-D302E5D125D9}" dt="2024-02-12T15:31:13.574" v="1129" actId="21"/>
          <ac:picMkLst>
            <pc:docMk/>
            <pc:sldMk cId="780075288" sldId="258"/>
            <ac:picMk id="5" creationId="{74411667-BB9D-D62C-31C1-022692EFACB7}"/>
          </ac:picMkLst>
        </pc:picChg>
        <pc:picChg chg="add mod">
          <ac:chgData name="Miluše Merklová" userId="1e3ef9569644bf8d" providerId="LiveId" clId="{8829A482-7DF3-46B4-954F-D302E5D125D9}" dt="2024-02-15T17:54:57.196" v="6597" actId="26606"/>
          <ac:picMkLst>
            <pc:docMk/>
            <pc:sldMk cId="780075288" sldId="258"/>
            <ac:picMk id="8" creationId="{B753B8D0-8506-FD0E-C31A-A9349C8D0A38}"/>
          </ac:picMkLst>
        </pc:picChg>
      </pc:sldChg>
      <pc:sldChg chg="addSp delSp modSp del mod setBg addAnim delAnim delDesignElem">
        <pc:chgData name="Miluše Merklová" userId="1e3ef9569644bf8d" providerId="LiveId" clId="{8829A482-7DF3-46B4-954F-D302E5D125D9}" dt="2024-02-16T16:04:57.560" v="7817" actId="2696"/>
        <pc:sldMkLst>
          <pc:docMk/>
          <pc:sldMk cId="3066930428" sldId="259"/>
        </pc:sldMkLst>
        <pc:spChg chg="mod ord">
          <ac:chgData name="Miluše Merklová" userId="1e3ef9569644bf8d" providerId="LiveId" clId="{8829A482-7DF3-46B4-954F-D302E5D125D9}" dt="2024-02-15T17:58:07.157" v="6613" actId="1076"/>
          <ac:spMkLst>
            <pc:docMk/>
            <pc:sldMk cId="3066930428" sldId="259"/>
            <ac:spMk id="2" creationId="{DF8E4BD5-EF33-85FC-E442-8E35E8177B33}"/>
          </ac:spMkLst>
        </pc:spChg>
        <pc:spChg chg="add del mod">
          <ac:chgData name="Miluše Merklová" userId="1e3ef9569644bf8d" providerId="LiveId" clId="{8829A482-7DF3-46B4-954F-D302E5D125D9}" dt="2024-02-12T15:29:37.663" v="980" actId="21"/>
          <ac:spMkLst>
            <pc:docMk/>
            <pc:sldMk cId="3066930428" sldId="259"/>
            <ac:spMk id="5" creationId="{4F266F72-8919-4078-572E-620736AF0F62}"/>
          </ac:spMkLst>
        </pc:spChg>
        <pc:spChg chg="del">
          <ac:chgData name="Miluše Merklová" userId="1e3ef9569644bf8d" providerId="LiveId" clId="{8829A482-7DF3-46B4-954F-D302E5D125D9}" dt="2024-02-12T15:29:17.664" v="979" actId="21"/>
          <ac:spMkLst>
            <pc:docMk/>
            <pc:sldMk cId="3066930428" sldId="259"/>
            <ac:spMk id="8" creationId="{998E60CB-76FD-493B-5987-E5C823934D69}"/>
          </ac:spMkLst>
        </pc:spChg>
        <pc:spChg chg="add del">
          <ac:chgData name="Miluše Merklová" userId="1e3ef9569644bf8d" providerId="LiveId" clId="{8829A482-7DF3-46B4-954F-D302E5D125D9}" dt="2024-02-15T17:56:52.732" v="6605" actId="26606"/>
          <ac:spMkLst>
            <pc:docMk/>
            <pc:sldMk cId="3066930428" sldId="259"/>
            <ac:spMk id="12" creationId="{9B7AD9F6-8CE7-4299-8FC6-328F4DCD3FF9}"/>
          </ac:spMkLst>
        </pc:spChg>
        <pc:spChg chg="add del">
          <ac:chgData name="Miluše Merklová" userId="1e3ef9569644bf8d" providerId="LiveId" clId="{8829A482-7DF3-46B4-954F-D302E5D125D9}" dt="2024-02-15T17:56:52.732" v="6605" actId="26606"/>
          <ac:spMkLst>
            <pc:docMk/>
            <pc:sldMk cId="3066930428" sldId="259"/>
            <ac:spMk id="16" creationId="{F49775AF-8896-43EE-92C6-83497D6DC56F}"/>
          </ac:spMkLst>
        </pc:spChg>
        <pc:spChg chg="add">
          <ac:chgData name="Miluše Merklová" userId="1e3ef9569644bf8d" providerId="LiveId" clId="{8829A482-7DF3-46B4-954F-D302E5D125D9}" dt="2024-02-15T17:56:52.732" v="6605" actId="26606"/>
          <ac:spMkLst>
            <pc:docMk/>
            <pc:sldMk cId="3066930428" sldId="259"/>
            <ac:spMk id="18" creationId="{9203DE33-2CD4-4CA8-9AF3-37C3B65133B0}"/>
          </ac:spMkLst>
        </pc:spChg>
        <pc:spChg chg="add del">
          <ac:chgData name="Miluše Merklová" userId="1e3ef9569644bf8d" providerId="LiveId" clId="{8829A482-7DF3-46B4-954F-D302E5D125D9}" dt="2024-02-12T19:08:08.445" v="2507" actId="26606"/>
          <ac:spMkLst>
            <pc:docMk/>
            <pc:sldMk cId="3066930428" sldId="259"/>
            <ac:spMk id="21" creationId="{06DA9DF9-31F7-4056-B42E-878CC92417B8}"/>
          </ac:spMkLst>
        </pc:spChg>
        <pc:spChg chg="add">
          <ac:chgData name="Miluše Merklová" userId="1e3ef9569644bf8d" providerId="LiveId" clId="{8829A482-7DF3-46B4-954F-D302E5D125D9}" dt="2024-02-15T17:56:52.732" v="6605" actId="26606"/>
          <ac:spMkLst>
            <pc:docMk/>
            <pc:sldMk cId="3066930428" sldId="259"/>
            <ac:spMk id="23" creationId="{0AF57B88-1D4C-41FA-A761-EC1DD10C35CB}"/>
          </ac:spMkLst>
        </pc:spChg>
        <pc:spChg chg="add">
          <ac:chgData name="Miluše Merklová" userId="1e3ef9569644bf8d" providerId="LiveId" clId="{8829A482-7DF3-46B4-954F-D302E5D125D9}" dt="2024-02-15T17:56:52.732" v="6605" actId="26606"/>
          <ac:spMkLst>
            <pc:docMk/>
            <pc:sldMk cId="3066930428" sldId="259"/>
            <ac:spMk id="25" creationId="{D2548F45-5164-4ABB-8212-7F293FDED8D4}"/>
          </ac:spMkLst>
        </pc:spChg>
        <pc:spChg chg="add">
          <ac:chgData name="Miluše Merklová" userId="1e3ef9569644bf8d" providerId="LiveId" clId="{8829A482-7DF3-46B4-954F-D302E5D125D9}" dt="2024-02-15T17:56:52.732" v="6605" actId="26606"/>
          <ac:spMkLst>
            <pc:docMk/>
            <pc:sldMk cId="3066930428" sldId="259"/>
            <ac:spMk id="27" creationId="{5E81CCFB-7BEF-4186-86FB-D09450B4D02D}"/>
          </ac:spMkLst>
        </pc:spChg>
        <pc:grpChg chg="del">
          <ac:chgData name="Miluše Merklová" userId="1e3ef9569644bf8d" providerId="LiveId" clId="{8829A482-7DF3-46B4-954F-D302E5D125D9}" dt="2024-02-12T17:33:58.460" v="1442"/>
          <ac:grpSpMkLst>
            <pc:docMk/>
            <pc:sldMk cId="3066930428" sldId="259"/>
            <ac:grpSpMk id="11" creationId="{6258F736-B256-8039-9DC6-F4E49A5C5AD5}"/>
          </ac:grpSpMkLst>
        </pc:grpChg>
        <pc:picChg chg="del">
          <ac:chgData name="Miluše Merklová" userId="1e3ef9569644bf8d" providerId="LiveId" clId="{8829A482-7DF3-46B4-954F-D302E5D125D9}" dt="2024-02-12T15:31:03.258" v="1128" actId="21"/>
          <ac:picMkLst>
            <pc:docMk/>
            <pc:sldMk cId="3066930428" sldId="259"/>
            <ac:picMk id="4" creationId="{2E759B41-FAA3-B93D-59EA-BDF05662AEE3}"/>
          </ac:picMkLst>
        </pc:picChg>
        <pc:picChg chg="del">
          <ac:chgData name="Miluše Merklová" userId="1e3ef9569644bf8d" providerId="LiveId" clId="{8829A482-7DF3-46B4-954F-D302E5D125D9}" dt="2024-02-12T15:30:58.198" v="1127" actId="21"/>
          <ac:picMkLst>
            <pc:docMk/>
            <pc:sldMk cId="3066930428" sldId="259"/>
            <ac:picMk id="6" creationId="{55E6BBA2-0152-FDFB-CFAC-6152C4D6511F}"/>
          </ac:picMkLst>
        </pc:picChg>
        <pc:picChg chg="add mod modCrop">
          <ac:chgData name="Miluše Merklová" userId="1e3ef9569644bf8d" providerId="LiveId" clId="{8829A482-7DF3-46B4-954F-D302E5D125D9}" dt="2024-02-16T15:55:49.004" v="7800" actId="1076"/>
          <ac:picMkLst>
            <pc:docMk/>
            <pc:sldMk cId="3066930428" sldId="259"/>
            <ac:picMk id="9" creationId="{C10C8114-81FD-4528-CBC9-7F11F9D5198D}"/>
          </ac:picMkLst>
        </pc:picChg>
        <pc:picChg chg="add del mod">
          <ac:chgData name="Miluše Merklová" userId="1e3ef9569644bf8d" providerId="LiveId" clId="{8829A482-7DF3-46B4-954F-D302E5D125D9}" dt="2024-02-12T19:02:08.582" v="2454" actId="21"/>
          <ac:picMkLst>
            <pc:docMk/>
            <pc:sldMk cId="3066930428" sldId="259"/>
            <ac:picMk id="14" creationId="{90511283-3C81-F512-CF17-C740E9DC8CE4}"/>
          </ac:picMkLst>
        </pc:picChg>
      </pc:sldChg>
      <pc:sldChg chg="modSp del mod">
        <pc:chgData name="Miluše Merklová" userId="1e3ef9569644bf8d" providerId="LiveId" clId="{8829A482-7DF3-46B4-954F-D302E5D125D9}" dt="2024-02-12T15:31:43.223" v="1131" actId="2696"/>
        <pc:sldMkLst>
          <pc:docMk/>
          <pc:sldMk cId="1601075275" sldId="260"/>
        </pc:sldMkLst>
        <pc:spChg chg="mod">
          <ac:chgData name="Miluše Merklová" userId="1e3ef9569644bf8d" providerId="LiveId" clId="{8829A482-7DF3-46B4-954F-D302E5D125D9}" dt="2024-01-13T03:49:30.207" v="87" actId="20577"/>
          <ac:spMkLst>
            <pc:docMk/>
            <pc:sldMk cId="1601075275" sldId="260"/>
            <ac:spMk id="2" creationId="{68176808-A4CF-9001-B20C-8C9EEA3A1CFA}"/>
          </ac:spMkLst>
        </pc:spChg>
      </pc:sldChg>
      <pc:sldChg chg="addSp delSp modSp new mod ord modTransition setBg modClrScheme addAnim delAnim modAnim delDesignElem chgLayout">
        <pc:chgData name="Miluše Merklová" userId="1e3ef9569644bf8d" providerId="LiveId" clId="{8829A482-7DF3-46B4-954F-D302E5D125D9}" dt="2024-02-16T18:50:13.716" v="8350"/>
        <pc:sldMkLst>
          <pc:docMk/>
          <pc:sldMk cId="719254443" sldId="261"/>
        </pc:sldMkLst>
        <pc:spChg chg="del">
          <ac:chgData name="Miluše Merklová" userId="1e3ef9569644bf8d" providerId="LiveId" clId="{8829A482-7DF3-46B4-954F-D302E5D125D9}" dt="2024-02-12T15:12:42.069" v="102" actId="700"/>
          <ac:spMkLst>
            <pc:docMk/>
            <pc:sldMk cId="719254443" sldId="261"/>
            <ac:spMk id="2" creationId="{40F49C8D-97E4-CE89-31B9-0776A7F5B84E}"/>
          </ac:spMkLst>
        </pc:spChg>
        <pc:spChg chg="add mod ord">
          <ac:chgData name="Miluše Merklová" userId="1e3ef9569644bf8d" providerId="LiveId" clId="{8829A482-7DF3-46B4-954F-D302E5D125D9}" dt="2024-02-15T17:09:48.882" v="5953" actId="1076"/>
          <ac:spMkLst>
            <pc:docMk/>
            <pc:sldMk cId="719254443" sldId="261"/>
            <ac:spMk id="2" creationId="{CB9660EE-F283-B600-D32B-06D87CEBE763}"/>
          </ac:spMkLst>
        </pc:spChg>
        <pc:spChg chg="del">
          <ac:chgData name="Miluše Merklová" userId="1e3ef9569644bf8d" providerId="LiveId" clId="{8829A482-7DF3-46B4-954F-D302E5D125D9}" dt="2024-02-12T15:12:42.069" v="102" actId="700"/>
          <ac:spMkLst>
            <pc:docMk/>
            <pc:sldMk cId="719254443" sldId="261"/>
            <ac:spMk id="3" creationId="{34549D15-1E78-3003-6445-F77EA2B72431}"/>
          </ac:spMkLst>
        </pc:spChg>
        <pc:spChg chg="add del mod ord">
          <ac:chgData name="Miluše Merklová" userId="1e3ef9569644bf8d" providerId="LiveId" clId="{8829A482-7DF3-46B4-954F-D302E5D125D9}" dt="2024-02-12T17:36:16.180" v="1488" actId="21"/>
          <ac:spMkLst>
            <pc:docMk/>
            <pc:sldMk cId="719254443" sldId="261"/>
            <ac:spMk id="4" creationId="{C445C2D6-2FE9-76F9-9437-5BD84042322D}"/>
          </ac:spMkLst>
        </pc:spChg>
        <pc:spChg chg="add del mod">
          <ac:chgData name="Miluše Merklová" userId="1e3ef9569644bf8d" providerId="LiveId" clId="{8829A482-7DF3-46B4-954F-D302E5D125D9}" dt="2024-02-12T17:03:03.152" v="1151" actId="21"/>
          <ac:spMkLst>
            <pc:docMk/>
            <pc:sldMk cId="719254443" sldId="261"/>
            <ac:spMk id="5" creationId="{0D19BDD2-F0F0-FE20-7A04-A453249A3DB0}"/>
          </ac:spMkLst>
        </pc:spChg>
        <pc:spChg chg="add del">
          <ac:chgData name="Miluše Merklová" userId="1e3ef9569644bf8d" providerId="LiveId" clId="{8829A482-7DF3-46B4-954F-D302E5D125D9}" dt="2024-02-12T17:11:55.170" v="1241" actId="26606"/>
          <ac:spMkLst>
            <pc:docMk/>
            <pc:sldMk cId="719254443" sldId="261"/>
            <ac:spMk id="9" creationId="{3BA513B0-82FF-4F41-8178-885375D1CFB5}"/>
          </ac:spMkLst>
        </pc:spChg>
        <pc:spChg chg="add del">
          <ac:chgData name="Miluše Merklová" userId="1e3ef9569644bf8d" providerId="LiveId" clId="{8829A482-7DF3-46B4-954F-D302E5D125D9}" dt="2024-02-12T15:34:32.441" v="1136" actId="26606"/>
          <ac:spMkLst>
            <pc:docMk/>
            <pc:sldMk cId="719254443" sldId="261"/>
            <ac:spMk id="12" creationId="{8FC9BE17-9A7B-462D-AE50-3D8777387304}"/>
          </ac:spMkLst>
        </pc:spChg>
        <pc:spChg chg="add del">
          <ac:chgData name="Miluše Merklová" userId="1e3ef9569644bf8d" providerId="LiveId" clId="{8829A482-7DF3-46B4-954F-D302E5D125D9}" dt="2024-02-12T15:34:32.441" v="1136" actId="26606"/>
          <ac:spMkLst>
            <pc:docMk/>
            <pc:sldMk cId="719254443" sldId="261"/>
            <ac:spMk id="14" creationId="{3EBE8569-6AEC-4B8C-8D53-2DE337CDBA65}"/>
          </ac:spMkLst>
        </pc:spChg>
        <pc:spChg chg="add del">
          <ac:chgData name="Miluše Merklová" userId="1e3ef9569644bf8d" providerId="LiveId" clId="{8829A482-7DF3-46B4-954F-D302E5D125D9}" dt="2024-02-12T15:34:32.441" v="1136" actId="26606"/>
          <ac:spMkLst>
            <pc:docMk/>
            <pc:sldMk cId="719254443" sldId="261"/>
            <ac:spMk id="16" creationId="{55D4142C-5077-457F-A6AD-3FECFDB39685}"/>
          </ac:spMkLst>
        </pc:spChg>
        <pc:spChg chg="add del">
          <ac:chgData name="Miluše Merklová" userId="1e3ef9569644bf8d" providerId="LiveId" clId="{8829A482-7DF3-46B4-954F-D302E5D125D9}" dt="2024-02-12T15:34:32.441" v="1136" actId="26606"/>
          <ac:spMkLst>
            <pc:docMk/>
            <pc:sldMk cId="719254443" sldId="261"/>
            <ac:spMk id="18" creationId="{7A5F0580-5EE9-419F-96EE-B6529EF6E7D0}"/>
          </ac:spMkLst>
        </pc:spChg>
        <pc:spChg chg="add del mod">
          <ac:chgData name="Miluše Merklová" userId="1e3ef9569644bf8d" providerId="LiveId" clId="{8829A482-7DF3-46B4-954F-D302E5D125D9}" dt="2024-02-12T17:03:21.069" v="1152" actId="21"/>
          <ac:spMkLst>
            <pc:docMk/>
            <pc:sldMk cId="719254443" sldId="261"/>
            <ac:spMk id="21" creationId="{E581C5A9-B8AE-3CF9-C494-A2125CE80D77}"/>
          </ac:spMkLst>
        </pc:spChg>
        <pc:spChg chg="add del mod">
          <ac:chgData name="Miluše Merklová" userId="1e3ef9569644bf8d" providerId="LiveId" clId="{8829A482-7DF3-46B4-954F-D302E5D125D9}" dt="2024-02-12T18:01:04.528" v="1718" actId="21"/>
          <ac:spMkLst>
            <pc:docMk/>
            <pc:sldMk cId="719254443" sldId="261"/>
            <ac:spMk id="25" creationId="{363CFC92-D81E-E0E4-62BB-36A738D13656}"/>
          </ac:spMkLst>
        </pc:spChg>
        <pc:spChg chg="add del">
          <ac:chgData name="Miluše Merklová" userId="1e3ef9569644bf8d" providerId="LiveId" clId="{8829A482-7DF3-46B4-954F-D302E5D125D9}" dt="2024-02-12T17:13:37.610" v="1248" actId="26606"/>
          <ac:spMkLst>
            <pc:docMk/>
            <pc:sldMk cId="719254443" sldId="261"/>
            <ac:spMk id="27" creationId="{FC3D2873-2194-4FB0-BFBA-7E7EEB984862}"/>
          </ac:spMkLst>
        </pc:spChg>
        <pc:spChg chg="add del mod">
          <ac:chgData name="Miluše Merklová" userId="1e3ef9569644bf8d" providerId="LiveId" clId="{8829A482-7DF3-46B4-954F-D302E5D125D9}" dt="2024-02-12T17:36:29.361" v="1489" actId="21"/>
          <ac:spMkLst>
            <pc:docMk/>
            <pc:sldMk cId="719254443" sldId="261"/>
            <ac:spMk id="28" creationId="{879511D1-7D6E-4E38-9B6E-19EEB8C0EEC8}"/>
          </ac:spMkLst>
        </pc:spChg>
        <pc:spChg chg="add del">
          <ac:chgData name="Miluše Merklová" userId="1e3ef9569644bf8d" providerId="LiveId" clId="{8829A482-7DF3-46B4-954F-D302E5D125D9}" dt="2024-02-12T17:13:37.610" v="1248" actId="26606"/>
          <ac:spMkLst>
            <pc:docMk/>
            <pc:sldMk cId="719254443" sldId="261"/>
            <ac:spMk id="29" creationId="{B228652A-FD81-4A3C-B164-2012BF4EEA56}"/>
          </ac:spMkLst>
        </pc:spChg>
        <pc:spChg chg="add del mod ord">
          <ac:chgData name="Miluše Merklová" userId="1e3ef9569644bf8d" providerId="LiveId" clId="{8829A482-7DF3-46B4-954F-D302E5D125D9}" dt="2024-02-12T18:01:09.765" v="1719" actId="21"/>
          <ac:spMkLst>
            <pc:docMk/>
            <pc:sldMk cId="719254443" sldId="261"/>
            <ac:spMk id="30" creationId="{B3BCD8A1-255F-5C37-7E17-CC377B7C951B}"/>
          </ac:spMkLst>
        </pc:spChg>
        <pc:spChg chg="add del">
          <ac:chgData name="Miluše Merklová" userId="1e3ef9569644bf8d" providerId="LiveId" clId="{8829A482-7DF3-46B4-954F-D302E5D125D9}" dt="2024-02-12T17:13:37.610" v="1248" actId="26606"/>
          <ac:spMkLst>
            <pc:docMk/>
            <pc:sldMk cId="719254443" sldId="261"/>
            <ac:spMk id="31" creationId="{FE8F25D8-4980-4C67-9E0C-7BE94C9CBFE6}"/>
          </ac:spMkLst>
        </pc:spChg>
        <pc:spChg chg="add del">
          <ac:chgData name="Miluše Merklová" userId="1e3ef9569644bf8d" providerId="LiveId" clId="{8829A482-7DF3-46B4-954F-D302E5D125D9}" dt="2024-02-12T17:13:37.610" v="1248" actId="26606"/>
          <ac:spMkLst>
            <pc:docMk/>
            <pc:sldMk cId="719254443" sldId="261"/>
            <ac:spMk id="33" creationId="{1A214C69-1234-4E5D-91CD-BEA00204258E}"/>
          </ac:spMkLst>
        </pc:spChg>
        <pc:spChg chg="add del">
          <ac:chgData name="Miluše Merklová" userId="1e3ef9569644bf8d" providerId="LiveId" clId="{8829A482-7DF3-46B4-954F-D302E5D125D9}" dt="2024-02-12T17:41:40.639" v="1534" actId="11529"/>
          <ac:spMkLst>
            <pc:docMk/>
            <pc:sldMk cId="719254443" sldId="261"/>
            <ac:spMk id="34" creationId="{6FC7A7E5-2A82-720A-1739-6A2F23236465}"/>
          </ac:spMkLst>
        </pc:spChg>
        <pc:spChg chg="add del">
          <ac:chgData name="Miluše Merklová" userId="1e3ef9569644bf8d" providerId="LiveId" clId="{8829A482-7DF3-46B4-954F-D302E5D125D9}" dt="2024-02-12T17:13:37.610" v="1248" actId="26606"/>
          <ac:spMkLst>
            <pc:docMk/>
            <pc:sldMk cId="719254443" sldId="261"/>
            <ac:spMk id="35" creationId="{F86E49C8-40C0-4E80-BAC0-9A66298F1D1C}"/>
          </ac:spMkLst>
        </pc:spChg>
        <pc:spChg chg="add del">
          <ac:chgData name="Miluše Merklová" userId="1e3ef9569644bf8d" providerId="LiveId" clId="{8829A482-7DF3-46B4-954F-D302E5D125D9}" dt="2024-02-12T17:14:00.497" v="1250" actId="26606"/>
          <ac:spMkLst>
            <pc:docMk/>
            <pc:sldMk cId="719254443" sldId="261"/>
            <ac:spMk id="40" creationId="{4845A0EE-C4C8-4AE1-B3C6-1261368AC036}"/>
          </ac:spMkLst>
        </pc:spChg>
        <pc:spChg chg="add del">
          <ac:chgData name="Miluše Merklová" userId="1e3ef9569644bf8d" providerId="LiveId" clId="{8829A482-7DF3-46B4-954F-D302E5D125D9}" dt="2024-02-15T16:38:32.147" v="5797" actId="26606"/>
          <ac:spMkLst>
            <pc:docMk/>
            <pc:sldMk cId="719254443" sldId="261"/>
            <ac:spMk id="44" creationId="{959C6B72-F8E6-4281-8F3E-93FC0DC98039}"/>
          </ac:spMkLst>
        </pc:spChg>
        <pc:spChg chg="add del">
          <ac:chgData name="Miluše Merklová" userId="1e3ef9569644bf8d" providerId="LiveId" clId="{8829A482-7DF3-46B4-954F-D302E5D125D9}" dt="2024-02-12T17:18:25.283" v="1270" actId="26606"/>
          <ac:spMkLst>
            <pc:docMk/>
            <pc:sldMk cId="719254443" sldId="261"/>
            <ac:spMk id="45" creationId="{FC3D2873-2194-4FB0-BFBA-7E7EEB984862}"/>
          </ac:spMkLst>
        </pc:spChg>
        <pc:spChg chg="add del">
          <ac:chgData name="Miluše Merklová" userId="1e3ef9569644bf8d" providerId="LiveId" clId="{8829A482-7DF3-46B4-954F-D302E5D125D9}" dt="2024-02-15T16:38:32.147" v="5797" actId="26606"/>
          <ac:spMkLst>
            <pc:docMk/>
            <pc:sldMk cId="719254443" sldId="261"/>
            <ac:spMk id="46" creationId="{490234EE-E0D8-4805-9227-CCEAC601691F}"/>
          </ac:spMkLst>
        </pc:spChg>
        <pc:spChg chg="add del">
          <ac:chgData name="Miluše Merklová" userId="1e3ef9569644bf8d" providerId="LiveId" clId="{8829A482-7DF3-46B4-954F-D302E5D125D9}" dt="2024-02-12T17:18:25.283" v="1270" actId="26606"/>
          <ac:spMkLst>
            <pc:docMk/>
            <pc:sldMk cId="719254443" sldId="261"/>
            <ac:spMk id="47" creationId="{B228652A-FD81-4A3C-B164-2012BF4EEA56}"/>
          </ac:spMkLst>
        </pc:spChg>
        <pc:spChg chg="add del">
          <ac:chgData name="Miluše Merklová" userId="1e3ef9569644bf8d" providerId="LiveId" clId="{8829A482-7DF3-46B4-954F-D302E5D125D9}" dt="2024-02-12T17:18:25.283" v="1270" actId="26606"/>
          <ac:spMkLst>
            <pc:docMk/>
            <pc:sldMk cId="719254443" sldId="261"/>
            <ac:spMk id="49" creationId="{FE8F25D8-4980-4C67-9E0C-7BE94C9CBFE6}"/>
          </ac:spMkLst>
        </pc:spChg>
        <pc:spChg chg="add del mod ord">
          <ac:chgData name="Miluše Merklová" userId="1e3ef9569644bf8d" providerId="LiveId" clId="{8829A482-7DF3-46B4-954F-D302E5D125D9}" dt="2024-02-12T19:21:36.951" v="2666" actId="26606"/>
          <ac:spMkLst>
            <pc:docMk/>
            <pc:sldMk cId="719254443" sldId="261"/>
            <ac:spMk id="50" creationId="{E8AA1FAA-CA60-1F4B-1B08-4B92A086FC4D}"/>
          </ac:spMkLst>
        </pc:spChg>
        <pc:spChg chg="add del">
          <ac:chgData name="Miluše Merklová" userId="1e3ef9569644bf8d" providerId="LiveId" clId="{8829A482-7DF3-46B4-954F-D302E5D125D9}" dt="2024-02-12T17:18:25.283" v="1270" actId="26606"/>
          <ac:spMkLst>
            <pc:docMk/>
            <pc:sldMk cId="719254443" sldId="261"/>
            <ac:spMk id="51" creationId="{1A214C69-1234-4E5D-91CD-BEA00204258E}"/>
          </ac:spMkLst>
        </pc:spChg>
        <pc:spChg chg="add del">
          <ac:chgData name="Miluše Merklová" userId="1e3ef9569644bf8d" providerId="LiveId" clId="{8829A482-7DF3-46B4-954F-D302E5D125D9}" dt="2024-02-12T17:18:25.283" v="1270" actId="26606"/>
          <ac:spMkLst>
            <pc:docMk/>
            <pc:sldMk cId="719254443" sldId="261"/>
            <ac:spMk id="53" creationId="{F86E49C8-40C0-4E80-BAC0-9A66298F1D1C}"/>
          </ac:spMkLst>
        </pc:spChg>
        <pc:spChg chg="add del">
          <ac:chgData name="Miluše Merklová" userId="1e3ef9569644bf8d" providerId="LiveId" clId="{8829A482-7DF3-46B4-954F-D302E5D125D9}" dt="2024-02-12T17:27:06.070" v="1346" actId="26606"/>
          <ac:spMkLst>
            <pc:docMk/>
            <pc:sldMk cId="719254443" sldId="261"/>
            <ac:spMk id="55" creationId="{FC3D2873-2194-4FB0-BFBA-7E7EEB984862}"/>
          </ac:spMkLst>
        </pc:spChg>
        <pc:spChg chg="add del">
          <ac:chgData name="Miluše Merklová" userId="1e3ef9569644bf8d" providerId="LiveId" clId="{8829A482-7DF3-46B4-954F-D302E5D125D9}" dt="2024-02-12T17:27:06.070" v="1346" actId="26606"/>
          <ac:spMkLst>
            <pc:docMk/>
            <pc:sldMk cId="719254443" sldId="261"/>
            <ac:spMk id="56" creationId="{B228652A-FD81-4A3C-B164-2012BF4EEA56}"/>
          </ac:spMkLst>
        </pc:spChg>
        <pc:spChg chg="add del">
          <ac:chgData name="Miluše Merklová" userId="1e3ef9569644bf8d" providerId="LiveId" clId="{8829A482-7DF3-46B4-954F-D302E5D125D9}" dt="2024-02-12T17:27:06.070" v="1346" actId="26606"/>
          <ac:spMkLst>
            <pc:docMk/>
            <pc:sldMk cId="719254443" sldId="261"/>
            <ac:spMk id="57" creationId="{FE8F25D8-4980-4C67-9E0C-7BE94C9CBFE6}"/>
          </ac:spMkLst>
        </pc:spChg>
        <pc:spChg chg="add del">
          <ac:chgData name="Miluše Merklová" userId="1e3ef9569644bf8d" providerId="LiveId" clId="{8829A482-7DF3-46B4-954F-D302E5D125D9}" dt="2024-02-12T17:16:22.913" v="1260" actId="26606"/>
          <ac:spMkLst>
            <pc:docMk/>
            <pc:sldMk cId="719254443" sldId="261"/>
            <ac:spMk id="58" creationId="{7BBD5B30-C741-4E67-AFD8-17917090ABCC}"/>
          </ac:spMkLst>
        </pc:spChg>
        <pc:spChg chg="add del">
          <ac:chgData name="Miluše Merklová" userId="1e3ef9569644bf8d" providerId="LiveId" clId="{8829A482-7DF3-46B4-954F-D302E5D125D9}" dt="2024-02-12T17:27:06.070" v="1346" actId="26606"/>
          <ac:spMkLst>
            <pc:docMk/>
            <pc:sldMk cId="719254443" sldId="261"/>
            <ac:spMk id="59" creationId="{1A214C69-1234-4E5D-91CD-BEA00204258E}"/>
          </ac:spMkLst>
        </pc:spChg>
        <pc:spChg chg="add del">
          <ac:chgData name="Miluše Merklová" userId="1e3ef9569644bf8d" providerId="LiveId" clId="{8829A482-7DF3-46B4-954F-D302E5D125D9}" dt="2024-02-12T17:16:22.913" v="1260" actId="26606"/>
          <ac:spMkLst>
            <pc:docMk/>
            <pc:sldMk cId="719254443" sldId="261"/>
            <ac:spMk id="60" creationId="{189BBEAA-BB93-4878-8C95-3C8AADE2E0C5}"/>
          </ac:spMkLst>
        </pc:spChg>
        <pc:spChg chg="add del">
          <ac:chgData name="Miluše Merklová" userId="1e3ef9569644bf8d" providerId="LiveId" clId="{8829A482-7DF3-46B4-954F-D302E5D125D9}" dt="2024-02-12T17:27:06.070" v="1346" actId="26606"/>
          <ac:spMkLst>
            <pc:docMk/>
            <pc:sldMk cId="719254443" sldId="261"/>
            <ac:spMk id="61" creationId="{F86E49C8-40C0-4E80-BAC0-9A66298F1D1C}"/>
          </ac:spMkLst>
        </pc:spChg>
        <pc:spChg chg="add del">
          <ac:chgData name="Miluše Merklová" userId="1e3ef9569644bf8d" providerId="LiveId" clId="{8829A482-7DF3-46B4-954F-D302E5D125D9}" dt="2024-02-12T17:16:22.913" v="1260" actId="26606"/>
          <ac:spMkLst>
            <pc:docMk/>
            <pc:sldMk cId="719254443" sldId="261"/>
            <ac:spMk id="62" creationId="{D529C0C6-AAEB-4982-A9E6-BC6A8B2AEFB2}"/>
          </ac:spMkLst>
        </pc:spChg>
        <pc:spChg chg="add del">
          <ac:chgData name="Miluše Merklová" userId="1e3ef9569644bf8d" providerId="LiveId" clId="{8829A482-7DF3-46B4-954F-D302E5D125D9}" dt="2024-02-12T17:26:23.081" v="1345" actId="26606"/>
          <ac:spMkLst>
            <pc:docMk/>
            <pc:sldMk cId="719254443" sldId="261"/>
            <ac:spMk id="63" creationId="{4845A0EE-C4C8-4AE1-B3C6-1261368AC036}"/>
          </ac:spMkLst>
        </pc:spChg>
        <pc:spChg chg="add del">
          <ac:chgData name="Miluše Merklová" userId="1e3ef9569644bf8d" providerId="LiveId" clId="{8829A482-7DF3-46B4-954F-D302E5D125D9}" dt="2024-02-12T17:16:22.913" v="1260" actId="26606"/>
          <ac:spMkLst>
            <pc:docMk/>
            <pc:sldMk cId="719254443" sldId="261"/>
            <ac:spMk id="64" creationId="{80D36F24-5EC0-4A09-9836-6580E1D4B823}"/>
          </ac:spMkLst>
        </pc:spChg>
        <pc:spChg chg="add del">
          <ac:chgData name="Miluše Merklová" userId="1e3ef9569644bf8d" providerId="LiveId" clId="{8829A482-7DF3-46B4-954F-D302E5D125D9}" dt="2024-02-12T17:33:58.460" v="1442"/>
          <ac:spMkLst>
            <pc:docMk/>
            <pc:sldMk cId="719254443" sldId="261"/>
            <ac:spMk id="65" creationId="{C9044227-071D-4831-94D0-C92D4840BA96}"/>
          </ac:spMkLst>
        </pc:spChg>
        <pc:spChg chg="add del">
          <ac:chgData name="Miluše Merklová" userId="1e3ef9569644bf8d" providerId="LiveId" clId="{8829A482-7DF3-46B4-954F-D302E5D125D9}" dt="2024-02-12T17:16:22.913" v="1260" actId="26606"/>
          <ac:spMkLst>
            <pc:docMk/>
            <pc:sldMk cId="719254443" sldId="261"/>
            <ac:spMk id="66" creationId="{7C0B334E-66E0-442A-8306-19629EC2DC59}"/>
          </ac:spMkLst>
        </pc:spChg>
        <pc:spChg chg="add del">
          <ac:chgData name="Miluše Merklová" userId="1e3ef9569644bf8d" providerId="LiveId" clId="{8829A482-7DF3-46B4-954F-D302E5D125D9}" dt="2024-02-15T16:43:38.485" v="5822" actId="26606"/>
          <ac:spMkLst>
            <pc:docMk/>
            <pc:sldMk cId="719254443" sldId="261"/>
            <ac:spMk id="67" creationId="{9CB95732-565A-4D2C-A3AB-CC460C0D3826}"/>
          </ac:spMkLst>
        </pc:spChg>
        <pc:spChg chg="add del">
          <ac:chgData name="Miluše Merklová" userId="1e3ef9569644bf8d" providerId="LiveId" clId="{8829A482-7DF3-46B4-954F-D302E5D125D9}" dt="2024-02-15T16:43:38.485" v="5822" actId="26606"/>
          <ac:spMkLst>
            <pc:docMk/>
            <pc:sldMk cId="719254443" sldId="261"/>
            <ac:spMk id="69" creationId="{77F1AF47-AE98-4034-BD91-1976FA4D9C4C}"/>
          </ac:spMkLst>
        </pc:spChg>
        <pc:spChg chg="add del">
          <ac:chgData name="Miluše Merklová" userId="1e3ef9569644bf8d" providerId="LiveId" clId="{8829A482-7DF3-46B4-954F-D302E5D125D9}" dt="2024-02-15T16:43:38.485" v="5822" actId="26606"/>
          <ac:spMkLst>
            <pc:docMk/>
            <pc:sldMk cId="719254443" sldId="261"/>
            <ac:spMk id="70" creationId="{8EC0EE2B-2029-48DD-893D-F528E651B07D}"/>
          </ac:spMkLst>
        </pc:spChg>
        <pc:spChg chg="add del">
          <ac:chgData name="Miluše Merklová" userId="1e3ef9569644bf8d" providerId="LiveId" clId="{8829A482-7DF3-46B4-954F-D302E5D125D9}" dt="2024-02-15T16:43:38.485" v="5822" actId="26606"/>
          <ac:spMkLst>
            <pc:docMk/>
            <pc:sldMk cId="719254443" sldId="261"/>
            <ac:spMk id="71" creationId="{45AE1D08-1ED1-4F59-B42F-4D8EA33DC8C6}"/>
          </ac:spMkLst>
        </pc:spChg>
        <pc:spChg chg="add del">
          <ac:chgData name="Miluše Merklová" userId="1e3ef9569644bf8d" providerId="LiveId" clId="{8829A482-7DF3-46B4-954F-D302E5D125D9}" dt="2024-02-15T16:43:38.485" v="5822" actId="26606"/>
          <ac:spMkLst>
            <pc:docMk/>
            <pc:sldMk cId="719254443" sldId="261"/>
            <ac:spMk id="73" creationId="{9A79B912-88EA-4640-BDEB-51B3B11A026A}"/>
          </ac:spMkLst>
        </pc:spChg>
        <pc:spChg chg="add del">
          <ac:chgData name="Miluše Merklová" userId="1e3ef9569644bf8d" providerId="LiveId" clId="{8829A482-7DF3-46B4-954F-D302E5D125D9}" dt="2024-02-15T16:43:38.469" v="5821" actId="26606"/>
          <ac:spMkLst>
            <pc:docMk/>
            <pc:sldMk cId="719254443" sldId="261"/>
            <ac:spMk id="78" creationId="{2151139A-886F-4B97-8815-729AD3831BBD}"/>
          </ac:spMkLst>
        </pc:spChg>
        <pc:spChg chg="add del">
          <ac:chgData name="Miluše Merklová" userId="1e3ef9569644bf8d" providerId="LiveId" clId="{8829A482-7DF3-46B4-954F-D302E5D125D9}" dt="2024-02-12T17:31:30.250" v="1374" actId="26606"/>
          <ac:spMkLst>
            <pc:docMk/>
            <pc:sldMk cId="719254443" sldId="261"/>
            <ac:spMk id="79" creationId="{489B7BFD-8F45-4093-AD9C-91B15B0503D9}"/>
          </ac:spMkLst>
        </pc:spChg>
        <pc:spChg chg="add del">
          <ac:chgData name="Miluše Merklová" userId="1e3ef9569644bf8d" providerId="LiveId" clId="{8829A482-7DF3-46B4-954F-D302E5D125D9}" dt="2024-02-15T16:43:38.469" v="5821" actId="26606"/>
          <ac:spMkLst>
            <pc:docMk/>
            <pc:sldMk cId="719254443" sldId="261"/>
            <ac:spMk id="80" creationId="{5428AC11-BFDF-42EF-80FF-717BBF909067}"/>
          </ac:spMkLst>
        </pc:spChg>
        <pc:spChg chg="add del">
          <ac:chgData name="Miluše Merklová" userId="1e3ef9569644bf8d" providerId="LiveId" clId="{8829A482-7DF3-46B4-954F-D302E5D125D9}" dt="2024-02-12T17:31:30.250" v="1374" actId="26606"/>
          <ac:spMkLst>
            <pc:docMk/>
            <pc:sldMk cId="719254443" sldId="261"/>
            <ac:spMk id="81" creationId="{D9DFE8A5-DCEC-4A43-B613-D62AC8C5734F}"/>
          </ac:spMkLst>
        </pc:spChg>
        <pc:spChg chg="add del">
          <ac:chgData name="Miluše Merklová" userId="1e3ef9569644bf8d" providerId="LiveId" clId="{8829A482-7DF3-46B4-954F-D302E5D125D9}" dt="2024-02-15T16:43:38.469" v="5821" actId="26606"/>
          <ac:spMkLst>
            <pc:docMk/>
            <pc:sldMk cId="719254443" sldId="261"/>
            <ac:spMk id="82" creationId="{2CC56AF6-38E4-490B-8E2B-1A1037B4EDD4}"/>
          </ac:spMkLst>
        </pc:spChg>
        <pc:spChg chg="add del">
          <ac:chgData name="Miluše Merklová" userId="1e3ef9569644bf8d" providerId="LiveId" clId="{8829A482-7DF3-46B4-954F-D302E5D125D9}" dt="2024-02-12T17:31:30.250" v="1374" actId="26606"/>
          <ac:spMkLst>
            <pc:docMk/>
            <pc:sldMk cId="719254443" sldId="261"/>
            <ac:spMk id="83" creationId="{28169967-F1A4-4EE8-A07F-DD064C05A974}"/>
          </ac:spMkLst>
        </pc:spChg>
        <pc:spChg chg="add del">
          <ac:chgData name="Miluše Merklová" userId="1e3ef9569644bf8d" providerId="LiveId" clId="{8829A482-7DF3-46B4-954F-D302E5D125D9}" dt="2024-02-15T16:43:38.469" v="5821" actId="26606"/>
          <ac:spMkLst>
            <pc:docMk/>
            <pc:sldMk cId="719254443" sldId="261"/>
            <ac:spMk id="84" creationId="{2339A6F5-AD6A-4D80-8AD9-6290D13AC49F}"/>
          </ac:spMkLst>
        </pc:spChg>
        <pc:spChg chg="add del">
          <ac:chgData name="Miluše Merklová" userId="1e3ef9569644bf8d" providerId="LiveId" clId="{8829A482-7DF3-46B4-954F-D302E5D125D9}" dt="2024-02-12T17:31:30.250" v="1374" actId="26606"/>
          <ac:spMkLst>
            <pc:docMk/>
            <pc:sldMk cId="719254443" sldId="261"/>
            <ac:spMk id="85" creationId="{26B7664A-BE61-4A65-B937-A31E08B8B9AD}"/>
          </ac:spMkLst>
        </pc:spChg>
        <pc:spChg chg="add del">
          <ac:chgData name="Miluše Merklová" userId="1e3ef9569644bf8d" providerId="LiveId" clId="{8829A482-7DF3-46B4-954F-D302E5D125D9}" dt="2024-02-15T17:09:14.735" v="5949" actId="26606"/>
          <ac:spMkLst>
            <pc:docMk/>
            <pc:sldMk cId="719254443" sldId="261"/>
            <ac:spMk id="86" creationId="{08C9B587-E65E-4B52-B37C-ABEBB6E87928}"/>
          </ac:spMkLst>
        </pc:spChg>
        <pc:spChg chg="add del">
          <ac:chgData name="Miluše Merklová" userId="1e3ef9569644bf8d" providerId="LiveId" clId="{8829A482-7DF3-46B4-954F-D302E5D125D9}" dt="2024-02-12T17:31:30.250" v="1374" actId="26606"/>
          <ac:spMkLst>
            <pc:docMk/>
            <pc:sldMk cId="719254443" sldId="261"/>
            <ac:spMk id="87" creationId="{279CAF82-0ECF-42BE-8F37-F71941E5D410}"/>
          </ac:spMkLst>
        </pc:spChg>
        <pc:spChg chg="add del">
          <ac:chgData name="Miluše Merklová" userId="1e3ef9569644bf8d" providerId="LiveId" clId="{8829A482-7DF3-46B4-954F-D302E5D125D9}" dt="2024-02-15T17:09:14.735" v="5949" actId="26606"/>
          <ac:spMkLst>
            <pc:docMk/>
            <pc:sldMk cId="719254443" sldId="261"/>
            <ac:spMk id="88" creationId="{FB33DC6A-1F1C-4A06-834E-CFF88F1C0BB9}"/>
          </ac:spMkLst>
        </pc:spChg>
        <pc:spChg chg="add del">
          <ac:chgData name="Miluše Merklová" userId="1e3ef9569644bf8d" providerId="LiveId" clId="{8829A482-7DF3-46B4-954F-D302E5D125D9}" dt="2024-02-12T17:31:30.250" v="1374" actId="26606"/>
          <ac:spMkLst>
            <pc:docMk/>
            <pc:sldMk cId="719254443" sldId="261"/>
            <ac:spMk id="89" creationId="{CD08DEF0-DEFD-4BD6-BCF3-12E1C32E7B8B}"/>
          </ac:spMkLst>
        </pc:spChg>
        <pc:spChg chg="add del">
          <ac:chgData name="Miluše Merklová" userId="1e3ef9569644bf8d" providerId="LiveId" clId="{8829A482-7DF3-46B4-954F-D302E5D125D9}" dt="2024-02-15T17:09:14.735" v="5949" actId="26606"/>
          <ac:spMkLst>
            <pc:docMk/>
            <pc:sldMk cId="719254443" sldId="261"/>
            <ac:spMk id="90" creationId="{0FE1D5CF-87B8-4A8A-AD3C-01D06A60769B}"/>
          </ac:spMkLst>
        </pc:spChg>
        <pc:spChg chg="add del">
          <ac:chgData name="Miluše Merklová" userId="1e3ef9569644bf8d" providerId="LiveId" clId="{8829A482-7DF3-46B4-954F-D302E5D125D9}" dt="2024-02-15T17:09:14.735" v="5949" actId="26606"/>
          <ac:spMkLst>
            <pc:docMk/>
            <pc:sldMk cId="719254443" sldId="261"/>
            <ac:spMk id="92" creationId="{60926200-45C2-41E9-839F-31CD5FE4CD59}"/>
          </ac:spMkLst>
        </pc:spChg>
        <pc:spChg chg="add del">
          <ac:chgData name="Miluše Merklová" userId="1e3ef9569644bf8d" providerId="LiveId" clId="{8829A482-7DF3-46B4-954F-D302E5D125D9}" dt="2024-02-15T17:09:14.735" v="5949" actId="26606"/>
          <ac:spMkLst>
            <pc:docMk/>
            <pc:sldMk cId="719254443" sldId="261"/>
            <ac:spMk id="93" creationId="{AF2F604E-43BE-4DC3-B983-E071523364F8}"/>
          </ac:spMkLst>
        </pc:spChg>
        <pc:spChg chg="add del">
          <ac:chgData name="Miluše Merklová" userId="1e3ef9569644bf8d" providerId="LiveId" clId="{8829A482-7DF3-46B4-954F-D302E5D125D9}" dt="2024-02-15T17:20:48.080" v="6063"/>
          <ac:spMkLst>
            <pc:docMk/>
            <pc:sldMk cId="719254443" sldId="261"/>
            <ac:spMk id="95" creationId="{2151139A-886F-4B97-8815-729AD3831BBD}"/>
          </ac:spMkLst>
        </pc:spChg>
        <pc:spChg chg="add del">
          <ac:chgData name="Miluše Merklová" userId="1e3ef9569644bf8d" providerId="LiveId" clId="{8829A482-7DF3-46B4-954F-D302E5D125D9}" dt="2024-02-15T17:20:48.080" v="6063"/>
          <ac:spMkLst>
            <pc:docMk/>
            <pc:sldMk cId="719254443" sldId="261"/>
            <ac:spMk id="96" creationId="{5428AC11-BFDF-42EF-80FF-717BBF909067}"/>
          </ac:spMkLst>
        </pc:spChg>
        <pc:spChg chg="add del">
          <ac:chgData name="Miluše Merklová" userId="1e3ef9569644bf8d" providerId="LiveId" clId="{8829A482-7DF3-46B4-954F-D302E5D125D9}" dt="2024-02-12T17:31:30.250" v="1374" actId="26606"/>
          <ac:spMkLst>
            <pc:docMk/>
            <pc:sldMk cId="719254443" sldId="261"/>
            <ac:spMk id="98" creationId="{033BC44A-0661-43B4-9C14-FD5963C226AE}"/>
          </ac:spMkLst>
        </pc:spChg>
        <pc:spChg chg="add del">
          <ac:chgData name="Miluše Merklová" userId="1e3ef9569644bf8d" providerId="LiveId" clId="{8829A482-7DF3-46B4-954F-D302E5D125D9}" dt="2024-02-12T17:31:30.250" v="1374" actId="26606"/>
          <ac:spMkLst>
            <pc:docMk/>
            <pc:sldMk cId="719254443" sldId="261"/>
            <ac:spMk id="100" creationId="{AFD0A328-1739-4303-94E8-A87D5F4D05C0}"/>
          </ac:spMkLst>
        </pc:spChg>
        <pc:spChg chg="add del">
          <ac:chgData name="Miluše Merklová" userId="1e3ef9569644bf8d" providerId="LiveId" clId="{8829A482-7DF3-46B4-954F-D302E5D125D9}" dt="2024-02-15T17:20:48.080" v="6063"/>
          <ac:spMkLst>
            <pc:docMk/>
            <pc:sldMk cId="719254443" sldId="261"/>
            <ac:spMk id="102" creationId="{2CC56AF6-38E4-490B-8E2B-1A1037B4EDD4}"/>
          </ac:spMkLst>
        </pc:spChg>
        <pc:spChg chg="add del">
          <ac:chgData name="Miluše Merklová" userId="1e3ef9569644bf8d" providerId="LiveId" clId="{8829A482-7DF3-46B4-954F-D302E5D125D9}" dt="2024-02-15T17:20:48.080" v="6063"/>
          <ac:spMkLst>
            <pc:docMk/>
            <pc:sldMk cId="719254443" sldId="261"/>
            <ac:spMk id="104" creationId="{2339A6F5-AD6A-4D80-8AD9-6290D13AC49F}"/>
          </ac:spMkLst>
        </pc:spChg>
        <pc:grpChg chg="add del">
          <ac:chgData name="Miluše Merklová" userId="1e3ef9569644bf8d" providerId="LiveId" clId="{8829A482-7DF3-46B4-954F-D302E5D125D9}" dt="2024-02-12T17:11:55.170" v="1241" actId="26606"/>
          <ac:grpSpMkLst>
            <pc:docMk/>
            <pc:sldMk cId="719254443" sldId="261"/>
            <ac:grpSpMk id="10" creationId="{93DB8501-F9F2-4ACD-B56A-9019CD5006D6}"/>
          </ac:grpSpMkLst>
        </pc:grpChg>
        <pc:grpChg chg="add del">
          <ac:chgData name="Miluše Merklová" userId="1e3ef9569644bf8d" providerId="LiveId" clId="{8829A482-7DF3-46B4-954F-D302E5D125D9}" dt="2024-02-12T18:08:45.352" v="1798" actId="26606"/>
          <ac:grpSpMkLst>
            <pc:docMk/>
            <pc:sldMk cId="719254443" sldId="261"/>
            <ac:grpSpMk id="52" creationId="{AA47CC56-1188-533D-88C5-F705AFAAAE96}"/>
          </ac:grpSpMkLst>
        </pc:grpChg>
        <pc:grpChg chg="add del">
          <ac:chgData name="Miluše Merklová" userId="1e3ef9569644bf8d" providerId="LiveId" clId="{8829A482-7DF3-46B4-954F-D302E5D125D9}" dt="2024-02-12T17:33:58.460" v="1442"/>
          <ac:grpSpMkLst>
            <pc:docMk/>
            <pc:sldMk cId="719254443" sldId="261"/>
            <ac:grpSpMk id="68" creationId="{C27F758D-B23C-459E-AD21-6621782C7268}"/>
          </ac:grpSpMkLst>
        </pc:grpChg>
        <pc:grpChg chg="add del">
          <ac:chgData name="Miluše Merklová" userId="1e3ef9569644bf8d" providerId="LiveId" clId="{8829A482-7DF3-46B4-954F-D302E5D125D9}" dt="2024-02-12T17:33:58.460" v="1442"/>
          <ac:grpSpMkLst>
            <pc:docMk/>
            <pc:sldMk cId="719254443" sldId="261"/>
            <ac:grpSpMk id="72" creationId="{57B65906-47BE-4CEA-9E50-301890FFE478}"/>
          </ac:grpSpMkLst>
        </pc:grpChg>
        <pc:grpChg chg="add del">
          <ac:chgData name="Miluše Merklová" userId="1e3ef9569644bf8d" providerId="LiveId" clId="{8829A482-7DF3-46B4-954F-D302E5D125D9}" dt="2024-02-12T17:31:30.250" v="1374" actId="26606"/>
          <ac:grpSpMkLst>
            <pc:docMk/>
            <pc:sldMk cId="719254443" sldId="261"/>
            <ac:grpSpMk id="91" creationId="{FB9739EB-7F66-433D-841F-AB3CD18700B7}"/>
          </ac:grpSpMkLst>
        </pc:grpChg>
        <pc:graphicFrameChg chg="add del mod">
          <ac:chgData name="Miluše Merklová" userId="1e3ef9569644bf8d" providerId="LiveId" clId="{8829A482-7DF3-46B4-954F-D302E5D125D9}" dt="2024-02-15T16:36:30.267" v="5737" actId="21"/>
          <ac:graphicFrameMkLst>
            <pc:docMk/>
            <pc:sldMk cId="719254443" sldId="261"/>
            <ac:graphicFrameMk id="54" creationId="{3C5F1288-55B7-1B4F-5EAC-58C51D6306F8}"/>
          </ac:graphicFrameMkLst>
        </pc:graphicFrameChg>
        <pc:picChg chg="add del mod">
          <ac:chgData name="Miluše Merklová" userId="1e3ef9569644bf8d" providerId="LiveId" clId="{8829A482-7DF3-46B4-954F-D302E5D125D9}" dt="2024-02-16T17:53:01.874" v="8315" actId="478"/>
          <ac:picMkLst>
            <pc:docMk/>
            <pc:sldMk cId="719254443" sldId="261"/>
            <ac:picMk id="3" creationId="{1B43ED34-F280-1520-1874-D302D3D0086B}"/>
          </ac:picMkLst>
        </pc:picChg>
        <pc:picChg chg="add del mod">
          <ac:chgData name="Miluše Merklová" userId="1e3ef9569644bf8d" providerId="LiveId" clId="{8829A482-7DF3-46B4-954F-D302E5D125D9}" dt="2024-02-16T17:58:16.181" v="8325" actId="478"/>
          <ac:picMkLst>
            <pc:docMk/>
            <pc:sldMk cId="719254443" sldId="261"/>
            <ac:picMk id="4" creationId="{4BDDCA3C-FFD6-425F-4311-B965C7B49194}"/>
          </ac:picMkLst>
        </pc:picChg>
        <pc:picChg chg="add del mod">
          <ac:chgData name="Miluše Merklová" userId="1e3ef9569644bf8d" providerId="LiveId" clId="{8829A482-7DF3-46B4-954F-D302E5D125D9}" dt="2024-02-16T17:58:13.167" v="8324" actId="478"/>
          <ac:picMkLst>
            <pc:docMk/>
            <pc:sldMk cId="719254443" sldId="261"/>
            <ac:picMk id="5" creationId="{A4C87F66-C8CC-CBD6-330D-0F887F33AF8F}"/>
          </ac:picMkLst>
        </pc:picChg>
        <pc:picChg chg="add del mod">
          <ac:chgData name="Miluše Merklová" userId="1e3ef9569644bf8d" providerId="LiveId" clId="{8829A482-7DF3-46B4-954F-D302E5D125D9}" dt="2024-02-16T18:02:31.083" v="8331" actId="478"/>
          <ac:picMkLst>
            <pc:docMk/>
            <pc:sldMk cId="719254443" sldId="261"/>
            <ac:picMk id="6" creationId="{C28AEB56-1845-1470-65E8-7199E57DC3A5}"/>
          </ac:picMkLst>
        </pc:picChg>
        <pc:picChg chg="add del mod ord modCrop">
          <ac:chgData name="Miluše Merklová" userId="1e3ef9569644bf8d" providerId="LiveId" clId="{8829A482-7DF3-46B4-954F-D302E5D125D9}" dt="2024-02-12T17:38:45.808" v="1527" actId="21"/>
          <ac:picMkLst>
            <pc:docMk/>
            <pc:sldMk cId="719254443" sldId="261"/>
            <ac:picMk id="7" creationId="{4BE514C7-9992-4CAC-3B74-D4CF2058BA4F}"/>
          </ac:picMkLst>
        </pc:picChg>
        <pc:picChg chg="add mod">
          <ac:chgData name="Miluše Merklová" userId="1e3ef9569644bf8d" providerId="LiveId" clId="{8829A482-7DF3-46B4-954F-D302E5D125D9}" dt="2024-02-16T18:08:11.273" v="8333" actId="1076"/>
          <ac:picMkLst>
            <pc:docMk/>
            <pc:sldMk cId="719254443" sldId="261"/>
            <ac:picMk id="7" creationId="{C8F700BE-5804-EDA6-2A8A-E81EFA6B36BB}"/>
          </ac:picMkLst>
        </pc:picChg>
        <pc:picChg chg="add del mod ord">
          <ac:chgData name="Miluše Merklová" userId="1e3ef9569644bf8d" providerId="LiveId" clId="{8829A482-7DF3-46B4-954F-D302E5D125D9}" dt="2024-02-12T17:27:46.654" v="1350" actId="21"/>
          <ac:picMkLst>
            <pc:docMk/>
            <pc:sldMk cId="719254443" sldId="261"/>
            <ac:picMk id="19" creationId="{C4EB6796-5419-8BA2-9802-EDE3FDE0A564}"/>
          </ac:picMkLst>
        </pc:picChg>
        <pc:picChg chg="add del mod ord">
          <ac:chgData name="Miluše Merklová" userId="1e3ef9569644bf8d" providerId="LiveId" clId="{8829A482-7DF3-46B4-954F-D302E5D125D9}" dt="2024-02-12T17:34:26.105" v="1443" actId="21"/>
          <ac:picMkLst>
            <pc:docMk/>
            <pc:sldMk cId="719254443" sldId="261"/>
            <ac:picMk id="22" creationId="{0ED81A1E-8D0E-7E23-BF0B-08881139E69C}"/>
          </ac:picMkLst>
        </pc:picChg>
        <pc:picChg chg="add del mod">
          <ac:chgData name="Miluše Merklová" userId="1e3ef9569644bf8d" providerId="LiveId" clId="{8829A482-7DF3-46B4-954F-D302E5D125D9}" dt="2024-02-12T17:44:48.510" v="1538" actId="21"/>
          <ac:picMkLst>
            <pc:docMk/>
            <pc:sldMk cId="719254443" sldId="261"/>
            <ac:picMk id="24" creationId="{696094AC-2514-B28D-36E1-F7AC83800143}"/>
          </ac:picMkLst>
        </pc:picChg>
        <pc:picChg chg="add mod ord">
          <ac:chgData name="Miluše Merklová" userId="1e3ef9569644bf8d" providerId="LiveId" clId="{8829A482-7DF3-46B4-954F-D302E5D125D9}" dt="2024-02-15T17:09:14.735" v="5949" actId="26606"/>
          <ac:picMkLst>
            <pc:docMk/>
            <pc:sldMk cId="719254443" sldId="261"/>
            <ac:picMk id="32" creationId="{DAB6B76D-2D4C-CE37-EA44-B35F0DA91127}"/>
          </ac:picMkLst>
        </pc:picChg>
        <pc:picChg chg="add mod ord">
          <ac:chgData name="Miluše Merklová" userId="1e3ef9569644bf8d" providerId="LiveId" clId="{8829A482-7DF3-46B4-954F-D302E5D125D9}" dt="2024-02-16T16:36:31.357" v="8069" actId="1076"/>
          <ac:picMkLst>
            <pc:docMk/>
            <pc:sldMk cId="719254443" sldId="261"/>
            <ac:picMk id="37" creationId="{56216256-2B8E-EBB5-3D0D-784CE67CCDB9}"/>
          </ac:picMkLst>
        </pc:picChg>
        <pc:picChg chg="add del mod ord modCrop">
          <ac:chgData name="Miluše Merklová" userId="1e3ef9569644bf8d" providerId="LiveId" clId="{8829A482-7DF3-46B4-954F-D302E5D125D9}" dt="2024-02-12T17:54:55.713" v="1644" actId="21"/>
          <ac:picMkLst>
            <pc:docMk/>
            <pc:sldMk cId="719254443" sldId="261"/>
            <ac:picMk id="39" creationId="{4A425828-FEC3-3DA3-B54A-DC561467F95A}"/>
          </ac:picMkLst>
        </pc:picChg>
        <pc:picChg chg="add mod">
          <ac:chgData name="Miluše Merklová" userId="1e3ef9569644bf8d" providerId="LiveId" clId="{8829A482-7DF3-46B4-954F-D302E5D125D9}" dt="2024-02-12T17:55:28.175" v="1649" actId="931"/>
          <ac:picMkLst>
            <pc:docMk/>
            <pc:sldMk cId="719254443" sldId="261"/>
            <ac:picMk id="42" creationId="{106F80FA-AB5C-8C26-8DCC-3FC0A026C899}"/>
          </ac:picMkLst>
        </pc:picChg>
        <pc:picChg chg="add del mod ord modCrop">
          <ac:chgData name="Miluše Merklová" userId="1e3ef9569644bf8d" providerId="LiveId" clId="{8829A482-7DF3-46B4-954F-D302E5D125D9}" dt="2024-02-15T16:42:57" v="5819" actId="21"/>
          <ac:picMkLst>
            <pc:docMk/>
            <pc:sldMk cId="719254443" sldId="261"/>
            <ac:picMk id="48" creationId="{E229D903-880A-1C62-EE44-C31F5F99F9C3}"/>
          </ac:picMkLst>
        </pc:picChg>
      </pc:sldChg>
      <pc:sldChg chg="addSp delSp modSp add del mod setBg">
        <pc:chgData name="Miluše Merklová" userId="1e3ef9569644bf8d" providerId="LiveId" clId="{8829A482-7DF3-46B4-954F-D302E5D125D9}" dt="2024-02-15T17:37:06.498" v="6330" actId="2696"/>
        <pc:sldMkLst>
          <pc:docMk/>
          <pc:sldMk cId="3960512100" sldId="262"/>
        </pc:sldMkLst>
        <pc:spChg chg="mod">
          <ac:chgData name="Miluše Merklová" userId="1e3ef9569644bf8d" providerId="LiveId" clId="{8829A482-7DF3-46B4-954F-D302E5D125D9}" dt="2024-02-12T19:18:54.806" v="2662" actId="26606"/>
          <ac:spMkLst>
            <pc:docMk/>
            <pc:sldMk cId="3960512100" sldId="262"/>
            <ac:spMk id="4" creationId="{1A107654-D5AA-A3D1-A462-E4B14B7FDCFE}"/>
          </ac:spMkLst>
        </pc:spChg>
        <pc:spChg chg="mod">
          <ac:chgData name="Miluše Merklová" userId="1e3ef9569644bf8d" providerId="LiveId" clId="{8829A482-7DF3-46B4-954F-D302E5D125D9}" dt="2024-02-15T17:27:53.821" v="6172" actId="14100"/>
          <ac:spMkLst>
            <pc:docMk/>
            <pc:sldMk cId="3960512100" sldId="262"/>
            <ac:spMk id="5" creationId="{BF4CCC4A-CA9E-C85B-AE86-CD291F46C10E}"/>
          </ac:spMkLst>
        </pc:spChg>
        <pc:spChg chg="add del">
          <ac:chgData name="Miluše Merklová" userId="1e3ef9569644bf8d" providerId="LiveId" clId="{8829A482-7DF3-46B4-954F-D302E5D125D9}" dt="2024-02-12T19:18:54.806" v="2662" actId="26606"/>
          <ac:spMkLst>
            <pc:docMk/>
            <pc:sldMk cId="3960512100" sldId="262"/>
            <ac:spMk id="7" creationId="{665DBBEF-238B-476B-96AB-8AAC3224ECEA}"/>
          </ac:spMkLst>
        </pc:spChg>
        <pc:spChg chg="add del">
          <ac:chgData name="Miluše Merklová" userId="1e3ef9569644bf8d" providerId="LiveId" clId="{8829A482-7DF3-46B4-954F-D302E5D125D9}" dt="2024-02-12T19:18:54.806" v="2662" actId="26606"/>
          <ac:spMkLst>
            <pc:docMk/>
            <pc:sldMk cId="3960512100" sldId="262"/>
            <ac:spMk id="8" creationId="{3FCFB1DE-0B7E-48CC-BA90-B2AB0889F9D6}"/>
          </ac:spMkLst>
        </pc:spChg>
        <pc:spChg chg="add del">
          <ac:chgData name="Miluše Merklová" userId="1e3ef9569644bf8d" providerId="LiveId" clId="{8829A482-7DF3-46B4-954F-D302E5D125D9}" dt="2024-02-12T19:18:30.072" v="2660" actId="26606"/>
          <ac:spMkLst>
            <pc:docMk/>
            <pc:sldMk cId="3960512100" sldId="262"/>
            <ac:spMk id="10" creationId="{B1595A09-E336-4D1B-9B3A-06A2287A54E2}"/>
          </ac:spMkLst>
        </pc:spChg>
        <pc:spChg chg="add del">
          <ac:chgData name="Miluše Merklová" userId="1e3ef9569644bf8d" providerId="LiveId" clId="{8829A482-7DF3-46B4-954F-D302E5D125D9}" dt="2024-02-12T19:18:30.072" v="2660" actId="26606"/>
          <ac:spMkLst>
            <pc:docMk/>
            <pc:sldMk cId="3960512100" sldId="262"/>
            <ac:spMk id="12" creationId="{3540989C-C7B8-473B-BF87-6F2DA6A90006}"/>
          </ac:spMkLst>
        </pc:spChg>
        <pc:picChg chg="add del mod ord modCrop">
          <ac:chgData name="Miluše Merklová" userId="1e3ef9569644bf8d" providerId="LiveId" clId="{8829A482-7DF3-46B4-954F-D302E5D125D9}" dt="2024-02-12T19:19:17.754" v="2665" actId="21"/>
          <ac:picMkLst>
            <pc:docMk/>
            <pc:sldMk cId="3960512100" sldId="262"/>
            <ac:picMk id="3" creationId="{38957946-8F87-8AA1-1B93-55CB678E4E49}"/>
          </ac:picMkLst>
        </pc:picChg>
      </pc:sldChg>
      <pc:sldChg chg="addSp delSp modSp add mod ord modTransition setBg addAnim delAnim modAnim delDesignElem">
        <pc:chgData name="Miluše Merklová" userId="1e3ef9569644bf8d" providerId="LiveId" clId="{8829A482-7DF3-46B4-954F-D302E5D125D9}" dt="2024-02-16T18:50:13.716" v="8350"/>
        <pc:sldMkLst>
          <pc:docMk/>
          <pc:sldMk cId="4092840266" sldId="263"/>
        </pc:sldMkLst>
        <pc:spChg chg="del mod">
          <ac:chgData name="Miluše Merklová" userId="1e3ef9569644bf8d" providerId="LiveId" clId="{8829A482-7DF3-46B4-954F-D302E5D125D9}" dt="2024-02-15T17:38:12.947" v="6333" actId="21"/>
          <ac:spMkLst>
            <pc:docMk/>
            <pc:sldMk cId="4092840266" sldId="263"/>
            <ac:spMk id="4" creationId="{ECFF89DF-FB21-6FB0-2D57-381D694975D6}"/>
          </ac:spMkLst>
        </pc:spChg>
        <pc:spChg chg="del mod">
          <ac:chgData name="Miluše Merklová" userId="1e3ef9569644bf8d" providerId="LiveId" clId="{8829A482-7DF3-46B4-954F-D302E5D125D9}" dt="2024-02-15T17:38:20.664" v="6334" actId="21"/>
          <ac:spMkLst>
            <pc:docMk/>
            <pc:sldMk cId="4092840266" sldId="263"/>
            <ac:spMk id="5" creationId="{BDD13D04-22C1-779E-4B38-1DA464B6889E}"/>
          </ac:spMkLst>
        </pc:spChg>
        <pc:spChg chg="add del mod">
          <ac:chgData name="Miluše Merklová" userId="1e3ef9569644bf8d" providerId="LiveId" clId="{8829A482-7DF3-46B4-954F-D302E5D125D9}" dt="2024-02-15T17:38:27.606" v="6335" actId="21"/>
          <ac:spMkLst>
            <pc:docMk/>
            <pc:sldMk cId="4092840266" sldId="263"/>
            <ac:spMk id="6" creationId="{FE30FCCB-97B2-5B7E-E6B4-C403B92CCDC1}"/>
          </ac:spMkLst>
        </pc:spChg>
        <pc:spChg chg="add del mod">
          <ac:chgData name="Miluše Merklová" userId="1e3ef9569644bf8d" providerId="LiveId" clId="{8829A482-7DF3-46B4-954F-D302E5D125D9}" dt="2024-02-15T17:38:33.750" v="6336" actId="21"/>
          <ac:spMkLst>
            <pc:docMk/>
            <pc:sldMk cId="4092840266" sldId="263"/>
            <ac:spMk id="8" creationId="{CFE5FC1E-ACB1-FC6E-6F3E-670618EAB1F4}"/>
          </ac:spMkLst>
        </pc:spChg>
        <pc:spChg chg="add mod">
          <ac:chgData name="Miluše Merklová" userId="1e3ef9569644bf8d" providerId="LiveId" clId="{8829A482-7DF3-46B4-954F-D302E5D125D9}" dt="2024-02-16T16:43:51.962" v="8095" actId="20577"/>
          <ac:spMkLst>
            <pc:docMk/>
            <pc:sldMk cId="4092840266" sldId="263"/>
            <ac:spMk id="9" creationId="{14227196-478A-662B-CB94-9CD0EAF6F9C9}"/>
          </ac:spMkLst>
        </pc:spChg>
        <pc:spChg chg="add del">
          <ac:chgData name="Miluše Merklová" userId="1e3ef9569644bf8d" providerId="LiveId" clId="{8829A482-7DF3-46B4-954F-D302E5D125D9}" dt="2024-02-15T17:38:03.450" v="6332" actId="26606"/>
          <ac:spMkLst>
            <pc:docMk/>
            <pc:sldMk cId="4092840266" sldId="263"/>
            <ac:spMk id="10" creationId="{E91DC736-0EF8-4F87-9146-EBF1D2EE4D3D}"/>
          </ac:spMkLst>
        </pc:spChg>
        <pc:spChg chg="add del">
          <ac:chgData name="Miluše Merklová" userId="1e3ef9569644bf8d" providerId="LiveId" clId="{8829A482-7DF3-46B4-954F-D302E5D125D9}" dt="2024-02-15T17:38:03.450" v="6332" actId="26606"/>
          <ac:spMkLst>
            <pc:docMk/>
            <pc:sldMk cId="4092840266" sldId="263"/>
            <ac:spMk id="12" creationId="{097CD68E-23E3-4007-8847-CD0944C4F7BE}"/>
          </ac:spMkLst>
        </pc:spChg>
        <pc:spChg chg="add mod">
          <ac:chgData name="Miluše Merklová" userId="1e3ef9569644bf8d" providerId="LiveId" clId="{8829A482-7DF3-46B4-954F-D302E5D125D9}" dt="2024-02-16T16:10:23.131" v="7848" actId="255"/>
          <ac:spMkLst>
            <pc:docMk/>
            <pc:sldMk cId="4092840266" sldId="263"/>
            <ac:spMk id="13" creationId="{FF9C808E-63F6-D247-F4AF-69BAC034983F}"/>
          </ac:spMkLst>
        </pc:spChg>
        <pc:spChg chg="add del">
          <ac:chgData name="Miluše Merklová" userId="1e3ef9569644bf8d" providerId="LiveId" clId="{8829A482-7DF3-46B4-954F-D302E5D125D9}" dt="2024-02-15T17:38:03.450" v="6332" actId="26606"/>
          <ac:spMkLst>
            <pc:docMk/>
            <pc:sldMk cId="4092840266" sldId="263"/>
            <ac:spMk id="14" creationId="{AF2F604E-43BE-4DC3-B983-E071523364F8}"/>
          </ac:spMkLst>
        </pc:spChg>
        <pc:spChg chg="add del">
          <ac:chgData name="Miluše Merklová" userId="1e3ef9569644bf8d" providerId="LiveId" clId="{8829A482-7DF3-46B4-954F-D302E5D125D9}" dt="2024-02-15T17:48:57.319" v="6568" actId="11529"/>
          <ac:spMkLst>
            <pc:docMk/>
            <pc:sldMk cId="4092840266" sldId="263"/>
            <ac:spMk id="15" creationId="{59FC1253-4821-9199-27E4-F01BBF73727D}"/>
          </ac:spMkLst>
        </pc:spChg>
        <pc:spChg chg="add del">
          <ac:chgData name="Miluše Merklová" userId="1e3ef9569644bf8d" providerId="LiveId" clId="{8829A482-7DF3-46B4-954F-D302E5D125D9}" dt="2024-02-15T17:38:03.450" v="6332" actId="26606"/>
          <ac:spMkLst>
            <pc:docMk/>
            <pc:sldMk cId="4092840266" sldId="263"/>
            <ac:spMk id="16" creationId="{08C9B587-E65E-4B52-B37C-ABEBB6E87928}"/>
          </ac:spMkLst>
        </pc:spChg>
        <pc:spChg chg="add">
          <ac:chgData name="Miluše Merklová" userId="1e3ef9569644bf8d" providerId="LiveId" clId="{8829A482-7DF3-46B4-954F-D302E5D125D9}" dt="2024-02-15T17:38:03.450" v="6332" actId="26606"/>
          <ac:spMkLst>
            <pc:docMk/>
            <pc:sldMk cId="4092840266" sldId="263"/>
            <ac:spMk id="21" creationId="{A8384FB5-9ADC-4DDC-881B-597D56F5B15D}"/>
          </ac:spMkLst>
        </pc:spChg>
        <pc:spChg chg="add">
          <ac:chgData name="Miluše Merklová" userId="1e3ef9569644bf8d" providerId="LiveId" clId="{8829A482-7DF3-46B4-954F-D302E5D125D9}" dt="2024-02-15T17:38:03.450" v="6332" actId="26606"/>
          <ac:spMkLst>
            <pc:docMk/>
            <pc:sldMk cId="4092840266" sldId="263"/>
            <ac:spMk id="23" creationId="{91E5A9A7-95C6-4F4F-B00E-C82E07FE62EF}"/>
          </ac:spMkLst>
        </pc:spChg>
        <pc:spChg chg="add">
          <ac:chgData name="Miluše Merklová" userId="1e3ef9569644bf8d" providerId="LiveId" clId="{8829A482-7DF3-46B4-954F-D302E5D125D9}" dt="2024-02-15T17:38:03.450" v="6332" actId="26606"/>
          <ac:spMkLst>
            <pc:docMk/>
            <pc:sldMk cId="4092840266" sldId="263"/>
            <ac:spMk id="25" creationId="{D07DD2DE-F619-49DD-B5E7-03A290FF4ED1}"/>
          </ac:spMkLst>
        </pc:spChg>
        <pc:spChg chg="add">
          <ac:chgData name="Miluše Merklová" userId="1e3ef9569644bf8d" providerId="LiveId" clId="{8829A482-7DF3-46B4-954F-D302E5D125D9}" dt="2024-02-15T17:38:03.450" v="6332" actId="26606"/>
          <ac:spMkLst>
            <pc:docMk/>
            <pc:sldMk cId="4092840266" sldId="263"/>
            <ac:spMk id="27" creationId="{85149191-5F60-4A28-AAFF-039F96B0F3EC}"/>
          </ac:spMkLst>
        </pc:spChg>
        <pc:spChg chg="add">
          <ac:chgData name="Miluše Merklová" userId="1e3ef9569644bf8d" providerId="LiveId" clId="{8829A482-7DF3-46B4-954F-D302E5D125D9}" dt="2024-02-15T17:38:03.450" v="6332" actId="26606"/>
          <ac:spMkLst>
            <pc:docMk/>
            <pc:sldMk cId="4092840266" sldId="263"/>
            <ac:spMk id="29" creationId="{F8260ED5-17F7-4158-B241-D51DD4CF1B7E}"/>
          </ac:spMkLst>
        </pc:spChg>
        <pc:picChg chg="add mod ord modCrop">
          <ac:chgData name="Miluše Merklová" userId="1e3ef9569644bf8d" providerId="LiveId" clId="{8829A482-7DF3-46B4-954F-D302E5D125D9}" dt="2024-02-15T17:49:31.870" v="6569" actId="14861"/>
          <ac:picMkLst>
            <pc:docMk/>
            <pc:sldMk cId="4092840266" sldId="263"/>
            <ac:picMk id="3" creationId="{E7FD39AD-4863-6EC3-C537-38601FB86381}"/>
          </ac:picMkLst>
        </pc:picChg>
      </pc:sldChg>
      <pc:sldChg chg="addSp delSp modSp add del mod ord setBg modClrScheme delDesignElem chgLayout">
        <pc:chgData name="Miluše Merklová" userId="1e3ef9569644bf8d" providerId="LiveId" clId="{8829A482-7DF3-46B4-954F-D302E5D125D9}" dt="2024-02-15T17:27:32.741" v="6170" actId="2696"/>
        <pc:sldMkLst>
          <pc:docMk/>
          <pc:sldMk cId="3886054991" sldId="264"/>
        </pc:sldMkLst>
        <pc:spChg chg="add mod ord">
          <ac:chgData name="Miluše Merklová" userId="1e3ef9569644bf8d" providerId="LiveId" clId="{8829A482-7DF3-46B4-954F-D302E5D125D9}" dt="2024-02-15T16:39:22.802" v="5800" actId="26606"/>
          <ac:spMkLst>
            <pc:docMk/>
            <pc:sldMk cId="3886054991" sldId="264"/>
            <ac:spMk id="2" creationId="{15069A5F-A1C3-FD14-21D2-F910ACAA6DD7}"/>
          </ac:spMkLst>
        </pc:spChg>
        <pc:spChg chg="add del mod ord">
          <ac:chgData name="Miluše Merklová" userId="1e3ef9569644bf8d" providerId="LiveId" clId="{8829A482-7DF3-46B4-954F-D302E5D125D9}" dt="2024-02-12T18:11:39.702" v="1810" actId="700"/>
          <ac:spMkLst>
            <pc:docMk/>
            <pc:sldMk cId="3886054991" sldId="264"/>
            <ac:spMk id="3" creationId="{1A9A88F4-0618-14E0-C5F6-C4508A5339FC}"/>
          </ac:spMkLst>
        </pc:spChg>
        <pc:spChg chg="mod ord">
          <ac:chgData name="Miluše Merklová" userId="1e3ef9569644bf8d" providerId="LiveId" clId="{8829A482-7DF3-46B4-954F-D302E5D125D9}" dt="2024-02-15T17:20:42.483" v="6059"/>
          <ac:spMkLst>
            <pc:docMk/>
            <pc:sldMk cId="3886054991" sldId="264"/>
            <ac:spMk id="4" creationId="{EA67DC7D-7D1A-F621-10E7-049333A1A9C5}"/>
          </ac:spMkLst>
        </pc:spChg>
        <pc:spChg chg="mod ord">
          <ac:chgData name="Miluše Merklová" userId="1e3ef9569644bf8d" providerId="LiveId" clId="{8829A482-7DF3-46B4-954F-D302E5D125D9}" dt="2024-02-15T16:39:22.802" v="5800" actId="26606"/>
          <ac:spMkLst>
            <pc:docMk/>
            <pc:sldMk cId="3886054991" sldId="264"/>
            <ac:spMk id="5" creationId="{9066EAF7-636E-BC17-E198-02DF2A93C699}"/>
          </ac:spMkLst>
        </pc:spChg>
        <pc:spChg chg="add del">
          <ac:chgData name="Miluše Merklová" userId="1e3ef9569644bf8d" providerId="LiveId" clId="{8829A482-7DF3-46B4-954F-D302E5D125D9}" dt="2024-02-15T16:39:22.802" v="5800" actId="26606"/>
          <ac:spMkLst>
            <pc:docMk/>
            <pc:sldMk cId="3886054991" sldId="264"/>
            <ac:spMk id="7" creationId="{5DCB5928-DC7D-4612-9922-441966E15627}"/>
          </ac:spMkLst>
        </pc:spChg>
        <pc:spChg chg="add del">
          <ac:chgData name="Miluše Merklová" userId="1e3ef9569644bf8d" providerId="LiveId" clId="{8829A482-7DF3-46B4-954F-D302E5D125D9}" dt="2024-02-15T16:39:22.802" v="5800" actId="26606"/>
          <ac:spMkLst>
            <pc:docMk/>
            <pc:sldMk cId="3886054991" sldId="264"/>
            <ac:spMk id="8" creationId="{682C1161-1736-45EC-99B7-33F3CAE9D517}"/>
          </ac:spMkLst>
        </pc:spChg>
        <pc:spChg chg="add del">
          <ac:chgData name="Miluše Merklová" userId="1e3ef9569644bf8d" providerId="LiveId" clId="{8829A482-7DF3-46B4-954F-D302E5D125D9}" dt="2024-02-15T16:39:22.802" v="5800" actId="26606"/>
          <ac:spMkLst>
            <pc:docMk/>
            <pc:sldMk cId="3886054991" sldId="264"/>
            <ac:spMk id="9" creationId="{84D4DDB8-B68F-45B0-9F62-C4279996F672}"/>
          </ac:spMkLst>
        </pc:spChg>
        <pc:spChg chg="add del">
          <ac:chgData name="Miluše Merklová" userId="1e3ef9569644bf8d" providerId="LiveId" clId="{8829A482-7DF3-46B4-954F-D302E5D125D9}" dt="2024-02-12T18:12:34.018" v="1814" actId="26606"/>
          <ac:spMkLst>
            <pc:docMk/>
            <pc:sldMk cId="3886054991" sldId="264"/>
            <ac:spMk id="10" creationId="{E35A04CF-97D4-4FF7-B359-C546B1F62E54}"/>
          </ac:spMkLst>
        </pc:spChg>
        <pc:spChg chg="add del">
          <ac:chgData name="Miluše Merklová" userId="1e3ef9569644bf8d" providerId="LiveId" clId="{8829A482-7DF3-46B4-954F-D302E5D125D9}" dt="2024-02-12T18:12:34.018" v="1814" actId="26606"/>
          <ac:spMkLst>
            <pc:docMk/>
            <pc:sldMk cId="3886054991" sldId="264"/>
            <ac:spMk id="12" creationId="{1DE7243B-5109-444B-8FAF-7437C66BC0E9}"/>
          </ac:spMkLst>
        </pc:spChg>
        <pc:spChg chg="add del">
          <ac:chgData name="Miluše Merklová" userId="1e3ef9569644bf8d" providerId="LiveId" clId="{8829A482-7DF3-46B4-954F-D302E5D125D9}" dt="2024-02-12T18:12:34.018" v="1814" actId="26606"/>
          <ac:spMkLst>
            <pc:docMk/>
            <pc:sldMk cId="3886054991" sldId="264"/>
            <ac:spMk id="14" creationId="{4C5D6221-DA7B-4611-AA26-7D8E349FDE96}"/>
          </ac:spMkLst>
        </pc:spChg>
        <pc:spChg chg="add del">
          <ac:chgData name="Miluše Merklová" userId="1e3ef9569644bf8d" providerId="LiveId" clId="{8829A482-7DF3-46B4-954F-D302E5D125D9}" dt="2024-02-15T16:39:22.802" v="5800" actId="26606"/>
          <ac:spMkLst>
            <pc:docMk/>
            <pc:sldMk cId="3886054991" sldId="264"/>
            <ac:spMk id="16" creationId="{AF2F604E-43BE-4DC3-B983-E071523364F8}"/>
          </ac:spMkLst>
        </pc:spChg>
        <pc:spChg chg="add del">
          <ac:chgData name="Miluše Merklová" userId="1e3ef9569644bf8d" providerId="LiveId" clId="{8829A482-7DF3-46B4-954F-D302E5D125D9}" dt="2024-02-15T16:39:22.802" v="5800" actId="26606"/>
          <ac:spMkLst>
            <pc:docMk/>
            <pc:sldMk cId="3886054991" sldId="264"/>
            <ac:spMk id="18" creationId="{08C9B587-E65E-4B52-B37C-ABEBB6E87928}"/>
          </ac:spMkLst>
        </pc:spChg>
        <pc:spChg chg="add del">
          <ac:chgData name="Miluše Merklová" userId="1e3ef9569644bf8d" providerId="LiveId" clId="{8829A482-7DF3-46B4-954F-D302E5D125D9}" dt="2024-02-15T16:39:22.786" v="5799" actId="26606"/>
          <ac:spMkLst>
            <pc:docMk/>
            <pc:sldMk cId="3886054991" sldId="264"/>
            <ac:spMk id="23" creationId="{DED2895B-C79F-4775-994F-1C4D2A4AFC6C}"/>
          </ac:spMkLst>
        </pc:spChg>
        <pc:spChg chg="add del">
          <ac:chgData name="Miluše Merklová" userId="1e3ef9569644bf8d" providerId="LiveId" clId="{8829A482-7DF3-46B4-954F-D302E5D125D9}" dt="2024-02-15T17:20:48.080" v="6063"/>
          <ac:spMkLst>
            <pc:docMk/>
            <pc:sldMk cId="3886054991" sldId="264"/>
            <ac:spMk id="25" creationId="{AF2F604E-43BE-4DC3-B983-E071523364F8}"/>
          </ac:spMkLst>
        </pc:spChg>
        <pc:spChg chg="add del">
          <ac:chgData name="Miluše Merklová" userId="1e3ef9569644bf8d" providerId="LiveId" clId="{8829A482-7DF3-46B4-954F-D302E5D125D9}" dt="2024-02-15T17:20:48.080" v="6063"/>
          <ac:spMkLst>
            <pc:docMk/>
            <pc:sldMk cId="3886054991" sldId="264"/>
            <ac:spMk id="26" creationId="{16F48AD3-C8B3-4F74-B546-F12937F7DD9F}"/>
          </ac:spMkLst>
        </pc:spChg>
        <pc:spChg chg="add del">
          <ac:chgData name="Miluše Merklová" userId="1e3ef9569644bf8d" providerId="LiveId" clId="{8829A482-7DF3-46B4-954F-D302E5D125D9}" dt="2024-02-15T17:20:48.080" v="6063"/>
          <ac:spMkLst>
            <pc:docMk/>
            <pc:sldMk cId="3886054991" sldId="264"/>
            <ac:spMk id="27" creationId="{08C9B587-E65E-4B52-B37C-ABEBB6E87928}"/>
          </ac:spMkLst>
        </pc:spChg>
      </pc:sldChg>
      <pc:sldChg chg="addSp delSp modSp new del mod">
        <pc:chgData name="Miluše Merklová" userId="1e3ef9569644bf8d" providerId="LiveId" clId="{8829A482-7DF3-46B4-954F-D302E5D125D9}" dt="2024-02-15T18:35:47.038" v="7000" actId="2696"/>
        <pc:sldMkLst>
          <pc:docMk/>
          <pc:sldMk cId="1097070577" sldId="265"/>
        </pc:sldMkLst>
        <pc:spChg chg="add del mod">
          <ac:chgData name="Miluše Merklová" userId="1e3ef9569644bf8d" providerId="LiveId" clId="{8829A482-7DF3-46B4-954F-D302E5D125D9}" dt="2024-02-15T18:00:19.309" v="6644" actId="20577"/>
          <ac:spMkLst>
            <pc:docMk/>
            <pc:sldMk cId="1097070577" sldId="265"/>
            <ac:spMk id="2" creationId="{20F64AEF-BC96-2543-041D-0533888098C1}"/>
          </ac:spMkLst>
        </pc:spChg>
        <pc:spChg chg="del mod">
          <ac:chgData name="Miluše Merklová" userId="1e3ef9569644bf8d" providerId="LiveId" clId="{8829A482-7DF3-46B4-954F-D302E5D125D9}" dt="2024-02-13T09:15:47.340" v="2760" actId="21"/>
          <ac:spMkLst>
            <pc:docMk/>
            <pc:sldMk cId="1097070577" sldId="265"/>
            <ac:spMk id="3" creationId="{06EC6137-6475-E6C2-F65B-0DA5D2168A35}"/>
          </ac:spMkLst>
        </pc:spChg>
        <pc:spChg chg="add del mod">
          <ac:chgData name="Miluše Merklová" userId="1e3ef9569644bf8d" providerId="LiveId" clId="{8829A482-7DF3-46B4-954F-D302E5D125D9}" dt="2024-02-13T09:15:39.403" v="2759" actId="21"/>
          <ac:spMkLst>
            <pc:docMk/>
            <pc:sldMk cId="1097070577" sldId="265"/>
            <ac:spMk id="5" creationId="{D82269EC-BA58-C834-ECED-11D05FA27C37}"/>
          </ac:spMkLst>
        </pc:spChg>
      </pc:sldChg>
      <pc:sldChg chg="addSp delSp modSp new del mod modClrScheme chgLayout">
        <pc:chgData name="Miluše Merklová" userId="1e3ef9569644bf8d" providerId="LiveId" clId="{8829A482-7DF3-46B4-954F-D302E5D125D9}" dt="2024-02-15T18:54:32.162" v="7159" actId="47"/>
        <pc:sldMkLst>
          <pc:docMk/>
          <pc:sldMk cId="2886226392" sldId="266"/>
        </pc:sldMkLst>
        <pc:spChg chg="mod ord">
          <ac:chgData name="Miluše Merklová" userId="1e3ef9569644bf8d" providerId="LiveId" clId="{8829A482-7DF3-46B4-954F-D302E5D125D9}" dt="2024-02-15T17:20:48.080" v="6063"/>
          <ac:spMkLst>
            <pc:docMk/>
            <pc:sldMk cId="2886226392" sldId="266"/>
            <ac:spMk id="2" creationId="{45855062-5FB4-E491-8F48-15FF681C2E20}"/>
          </ac:spMkLst>
        </pc:spChg>
        <pc:spChg chg="del mod ord">
          <ac:chgData name="Miluše Merklová" userId="1e3ef9569644bf8d" providerId="LiveId" clId="{8829A482-7DF3-46B4-954F-D302E5D125D9}" dt="2024-02-13T09:19:55.660" v="2788" actId="700"/>
          <ac:spMkLst>
            <pc:docMk/>
            <pc:sldMk cId="2886226392" sldId="266"/>
            <ac:spMk id="3" creationId="{A6A3458A-16DD-D918-E5C7-8AAF5916CCF0}"/>
          </ac:spMkLst>
        </pc:spChg>
        <pc:spChg chg="add del mod ord">
          <ac:chgData name="Miluše Merklová" userId="1e3ef9569644bf8d" providerId="LiveId" clId="{8829A482-7DF3-46B4-954F-D302E5D125D9}" dt="2024-02-13T09:20:30.359" v="2792" actId="700"/>
          <ac:spMkLst>
            <pc:docMk/>
            <pc:sldMk cId="2886226392" sldId="266"/>
            <ac:spMk id="4" creationId="{02B5153C-0379-590B-0496-5D572DA2CBDD}"/>
          </ac:spMkLst>
        </pc:spChg>
        <pc:spChg chg="add mod ord">
          <ac:chgData name="Miluše Merklová" userId="1e3ef9569644bf8d" providerId="LiveId" clId="{8829A482-7DF3-46B4-954F-D302E5D125D9}" dt="2024-02-15T17:20:48.080" v="6063"/>
          <ac:spMkLst>
            <pc:docMk/>
            <pc:sldMk cId="2886226392" sldId="266"/>
            <ac:spMk id="5" creationId="{56086D67-D220-81E3-90E3-2DA51CD4B235}"/>
          </ac:spMkLst>
        </pc:spChg>
        <pc:spChg chg="add del mod ord">
          <ac:chgData name="Miluše Merklová" userId="1e3ef9569644bf8d" providerId="LiveId" clId="{8829A482-7DF3-46B4-954F-D302E5D125D9}" dt="2024-02-13T09:22:58.650" v="2880" actId="700"/>
          <ac:spMkLst>
            <pc:docMk/>
            <pc:sldMk cId="2886226392" sldId="266"/>
            <ac:spMk id="6" creationId="{15E57B14-DB0E-EDC0-71A5-40AE2EE9E3B7}"/>
          </ac:spMkLst>
        </pc:spChg>
      </pc:sldChg>
      <pc:sldChg chg="addSp delSp modSp new mod modTransition setBg modClrScheme modAnim chgLayout">
        <pc:chgData name="Miluše Merklová" userId="1e3ef9569644bf8d" providerId="LiveId" clId="{8829A482-7DF3-46B4-954F-D302E5D125D9}" dt="2024-02-16T18:50:13.716" v="8350"/>
        <pc:sldMkLst>
          <pc:docMk/>
          <pc:sldMk cId="766964954" sldId="267"/>
        </pc:sldMkLst>
        <pc:spChg chg="mod ord">
          <ac:chgData name="Miluše Merklová" userId="1e3ef9569644bf8d" providerId="LiveId" clId="{8829A482-7DF3-46B4-954F-D302E5D125D9}" dt="2024-02-16T16:16:14.972" v="7892" actId="1076"/>
          <ac:spMkLst>
            <pc:docMk/>
            <pc:sldMk cId="766964954" sldId="267"/>
            <ac:spMk id="2" creationId="{A49E51C2-164F-8881-5725-6C42CA83E2E3}"/>
          </ac:spMkLst>
        </pc:spChg>
        <pc:spChg chg="mod ord">
          <ac:chgData name="Miluše Merklová" userId="1e3ef9569644bf8d" providerId="LiveId" clId="{8829A482-7DF3-46B4-954F-D302E5D125D9}" dt="2024-02-16T16:16:05.511" v="7891" actId="14100"/>
          <ac:spMkLst>
            <pc:docMk/>
            <pc:sldMk cId="766964954" sldId="267"/>
            <ac:spMk id="3" creationId="{F74F34FA-E726-3862-1BD0-CFDCD1C13E8F}"/>
          </ac:spMkLst>
        </pc:spChg>
        <pc:spChg chg="del">
          <ac:chgData name="Miluše Merklová" userId="1e3ef9569644bf8d" providerId="LiveId" clId="{8829A482-7DF3-46B4-954F-D302E5D125D9}" dt="2024-02-13T09:34:02.774" v="3758" actId="700"/>
          <ac:spMkLst>
            <pc:docMk/>
            <pc:sldMk cId="766964954" sldId="267"/>
            <ac:spMk id="4" creationId="{1D9B3858-0492-8570-17AC-527871AE1D78}"/>
          </ac:spMkLst>
        </pc:spChg>
        <pc:spChg chg="add del mod">
          <ac:chgData name="Miluše Merklová" userId="1e3ef9569644bf8d" providerId="LiveId" clId="{8829A482-7DF3-46B4-954F-D302E5D125D9}" dt="2024-02-15T19:14:48.584" v="7260" actId="21"/>
          <ac:spMkLst>
            <pc:docMk/>
            <pc:sldMk cId="766964954" sldId="267"/>
            <ac:spMk id="5" creationId="{76B78516-9471-11AB-B12B-0C0BCE508C01}"/>
          </ac:spMkLst>
        </pc:spChg>
        <pc:spChg chg="add del">
          <ac:chgData name="Miluše Merklová" userId="1e3ef9569644bf8d" providerId="LiveId" clId="{8829A482-7DF3-46B4-954F-D302E5D125D9}" dt="2024-02-15T19:11:43.454" v="7162" actId="26606"/>
          <ac:spMkLst>
            <pc:docMk/>
            <pc:sldMk cId="766964954" sldId="267"/>
            <ac:spMk id="8" creationId="{09588DA8-065E-4F6F-8EFD-43104AB2E0CF}"/>
          </ac:spMkLst>
        </pc:spChg>
        <pc:spChg chg="add del">
          <ac:chgData name="Miluše Merklová" userId="1e3ef9569644bf8d" providerId="LiveId" clId="{8829A482-7DF3-46B4-954F-D302E5D125D9}" dt="2024-02-15T19:11:43.454" v="7162" actId="26606"/>
          <ac:spMkLst>
            <pc:docMk/>
            <pc:sldMk cId="766964954" sldId="267"/>
            <ac:spMk id="10" creationId="{C4285719-470E-454C-AF62-8323075F1F5B}"/>
          </ac:spMkLst>
        </pc:spChg>
        <pc:spChg chg="add del">
          <ac:chgData name="Miluše Merklová" userId="1e3ef9569644bf8d" providerId="LiveId" clId="{8829A482-7DF3-46B4-954F-D302E5D125D9}" dt="2024-02-15T19:11:43.454" v="7162" actId="26606"/>
          <ac:spMkLst>
            <pc:docMk/>
            <pc:sldMk cId="766964954" sldId="267"/>
            <ac:spMk id="12" creationId="{CD9FE4EF-C4D8-49A0-B2FF-81D8DB7D8A24}"/>
          </ac:spMkLst>
        </pc:spChg>
        <pc:spChg chg="add del">
          <ac:chgData name="Miluše Merklová" userId="1e3ef9569644bf8d" providerId="LiveId" clId="{8829A482-7DF3-46B4-954F-D302E5D125D9}" dt="2024-02-15T19:11:43.454" v="7162" actId="26606"/>
          <ac:spMkLst>
            <pc:docMk/>
            <pc:sldMk cId="766964954" sldId="267"/>
            <ac:spMk id="14" creationId="{4300840D-0A0B-4512-BACA-B439D5B9C57C}"/>
          </ac:spMkLst>
        </pc:spChg>
        <pc:spChg chg="add del">
          <ac:chgData name="Miluše Merklová" userId="1e3ef9569644bf8d" providerId="LiveId" clId="{8829A482-7DF3-46B4-954F-D302E5D125D9}" dt="2024-02-15T19:11:43.454" v="7162" actId="26606"/>
          <ac:spMkLst>
            <pc:docMk/>
            <pc:sldMk cId="766964954" sldId="267"/>
            <ac:spMk id="16" creationId="{D2B78728-A580-49A7-84F9-6EF6F583ADE0}"/>
          </ac:spMkLst>
        </pc:spChg>
        <pc:spChg chg="add del">
          <ac:chgData name="Miluše Merklová" userId="1e3ef9569644bf8d" providerId="LiveId" clId="{8829A482-7DF3-46B4-954F-D302E5D125D9}" dt="2024-02-15T19:11:43.454" v="7162" actId="26606"/>
          <ac:spMkLst>
            <pc:docMk/>
            <pc:sldMk cId="766964954" sldId="267"/>
            <ac:spMk id="18" creationId="{38FAA1A1-D861-433F-88FA-1E9D6FD31D11}"/>
          </ac:spMkLst>
        </pc:spChg>
        <pc:spChg chg="add del">
          <ac:chgData name="Miluše Merklová" userId="1e3ef9569644bf8d" providerId="LiveId" clId="{8829A482-7DF3-46B4-954F-D302E5D125D9}" dt="2024-02-15T19:11:43.454" v="7162" actId="26606"/>
          <ac:spMkLst>
            <pc:docMk/>
            <pc:sldMk cId="766964954" sldId="267"/>
            <ac:spMk id="20" creationId="{8D71EDA1-87BF-4D5D-AB79-F346FD19278A}"/>
          </ac:spMkLst>
        </pc:spChg>
        <pc:spChg chg="add del">
          <ac:chgData name="Miluše Merklová" userId="1e3ef9569644bf8d" providerId="LiveId" clId="{8829A482-7DF3-46B4-954F-D302E5D125D9}" dt="2024-02-15T19:12:30.367" v="7167" actId="26606"/>
          <ac:spMkLst>
            <pc:docMk/>
            <pc:sldMk cId="766964954" sldId="267"/>
            <ac:spMk id="25" creationId="{04812C46-200A-4DEB-A05E-3ED6C68C2387}"/>
          </ac:spMkLst>
        </pc:spChg>
        <pc:spChg chg="add del">
          <ac:chgData name="Miluše Merklová" userId="1e3ef9569644bf8d" providerId="LiveId" clId="{8829A482-7DF3-46B4-954F-D302E5D125D9}" dt="2024-02-15T19:12:30.367" v="7167" actId="26606"/>
          <ac:spMkLst>
            <pc:docMk/>
            <pc:sldMk cId="766964954" sldId="267"/>
            <ac:spMk id="27" creationId="{D1EA859B-E555-4109-94F3-6700E046E008}"/>
          </ac:spMkLst>
        </pc:spChg>
        <pc:spChg chg="add del">
          <ac:chgData name="Miluše Merklová" userId="1e3ef9569644bf8d" providerId="LiveId" clId="{8829A482-7DF3-46B4-954F-D302E5D125D9}" dt="2024-02-15T19:12:30.367" v="7166" actId="26606"/>
          <ac:spMkLst>
            <pc:docMk/>
            <pc:sldMk cId="766964954" sldId="267"/>
            <ac:spMk id="32" creationId="{B1595A09-E336-4D1B-9B3A-06A2287A54E2}"/>
          </ac:spMkLst>
        </pc:spChg>
        <pc:spChg chg="add del">
          <ac:chgData name="Miluše Merklová" userId="1e3ef9569644bf8d" providerId="LiveId" clId="{8829A482-7DF3-46B4-954F-D302E5D125D9}" dt="2024-02-15T19:12:30.367" v="7166" actId="26606"/>
          <ac:spMkLst>
            <pc:docMk/>
            <pc:sldMk cId="766964954" sldId="267"/>
            <ac:spMk id="34" creationId="{3540989C-C7B8-473B-BF87-6F2DA6A90006}"/>
          </ac:spMkLst>
        </pc:spChg>
        <pc:spChg chg="add del">
          <ac:chgData name="Miluše Merklová" userId="1e3ef9569644bf8d" providerId="LiveId" clId="{8829A482-7DF3-46B4-954F-D302E5D125D9}" dt="2024-02-15T19:15:39.410" v="7265" actId="26606"/>
          <ac:spMkLst>
            <pc:docMk/>
            <pc:sldMk cId="766964954" sldId="267"/>
            <ac:spMk id="36" creationId="{04812C46-200A-4DEB-A05E-3ED6C68C2387}"/>
          </ac:spMkLst>
        </pc:spChg>
        <pc:spChg chg="add del">
          <ac:chgData name="Miluše Merklová" userId="1e3ef9569644bf8d" providerId="LiveId" clId="{8829A482-7DF3-46B4-954F-D302E5D125D9}" dt="2024-02-15T19:15:39.410" v="7265" actId="26606"/>
          <ac:spMkLst>
            <pc:docMk/>
            <pc:sldMk cId="766964954" sldId="267"/>
            <ac:spMk id="37" creationId="{D1EA859B-E555-4109-94F3-6700E046E008}"/>
          </ac:spMkLst>
        </pc:spChg>
        <pc:spChg chg="add">
          <ac:chgData name="Miluše Merklová" userId="1e3ef9569644bf8d" providerId="LiveId" clId="{8829A482-7DF3-46B4-954F-D302E5D125D9}" dt="2024-02-15T19:15:39.410" v="7265" actId="26606"/>
          <ac:spMkLst>
            <pc:docMk/>
            <pc:sldMk cId="766964954" sldId="267"/>
            <ac:spMk id="42" creationId="{04812C46-200A-4DEB-A05E-3ED6C68C2387}"/>
          </ac:spMkLst>
        </pc:spChg>
        <pc:spChg chg="add">
          <ac:chgData name="Miluše Merklová" userId="1e3ef9569644bf8d" providerId="LiveId" clId="{8829A482-7DF3-46B4-954F-D302E5D125D9}" dt="2024-02-15T19:15:39.410" v="7265" actId="26606"/>
          <ac:spMkLst>
            <pc:docMk/>
            <pc:sldMk cId="766964954" sldId="267"/>
            <ac:spMk id="44" creationId="{D1EA859B-E555-4109-94F3-6700E046E008}"/>
          </ac:spMkLst>
        </pc:spChg>
        <pc:picChg chg="add mod ord">
          <ac:chgData name="Miluše Merklová" userId="1e3ef9569644bf8d" providerId="LiveId" clId="{8829A482-7DF3-46B4-954F-D302E5D125D9}" dt="2024-02-15T19:15:39.410" v="7265" actId="26606"/>
          <ac:picMkLst>
            <pc:docMk/>
            <pc:sldMk cId="766964954" sldId="267"/>
            <ac:picMk id="4" creationId="{8C2D745D-5542-2AE6-494A-288E9D9FDEAB}"/>
          </ac:picMkLst>
        </pc:picChg>
        <pc:picChg chg="add">
          <ac:chgData name="Miluše Merklová" userId="1e3ef9569644bf8d" providerId="LiveId" clId="{8829A482-7DF3-46B4-954F-D302E5D125D9}" dt="2024-02-15T19:14:01.849" v="7179"/>
          <ac:picMkLst>
            <pc:docMk/>
            <pc:sldMk cId="766964954" sldId="267"/>
            <ac:picMk id="1026" creationId="{39717E1C-68CE-F116-00C4-EAF0283CD9A8}"/>
          </ac:picMkLst>
        </pc:picChg>
      </pc:sldChg>
      <pc:sldChg chg="modSp add del mod">
        <pc:chgData name="Miluše Merklová" userId="1e3ef9569644bf8d" providerId="LiveId" clId="{8829A482-7DF3-46B4-954F-D302E5D125D9}" dt="2024-02-15T19:30:30.361" v="7443" actId="2696"/>
        <pc:sldMkLst>
          <pc:docMk/>
          <pc:sldMk cId="2872033574" sldId="268"/>
        </pc:sldMkLst>
        <pc:spChg chg="mod">
          <ac:chgData name="Miluše Merklová" userId="1e3ef9569644bf8d" providerId="LiveId" clId="{8829A482-7DF3-46B4-954F-D302E5D125D9}" dt="2024-02-15T17:20:48.080" v="6063"/>
          <ac:spMkLst>
            <pc:docMk/>
            <pc:sldMk cId="2872033574" sldId="268"/>
            <ac:spMk id="2" creationId="{6A35E032-28FF-3D53-92CC-750BCE9973BF}"/>
          </ac:spMkLst>
        </pc:spChg>
        <pc:spChg chg="mod">
          <ac:chgData name="Miluše Merklová" userId="1e3ef9569644bf8d" providerId="LiveId" clId="{8829A482-7DF3-46B4-954F-D302E5D125D9}" dt="2024-02-15T17:20:48.080" v="6063"/>
          <ac:spMkLst>
            <pc:docMk/>
            <pc:sldMk cId="2872033574" sldId="268"/>
            <ac:spMk id="3" creationId="{F1FD22FD-A2DF-AC4B-0E29-D4463247E16F}"/>
          </ac:spMkLst>
        </pc:spChg>
      </pc:sldChg>
      <pc:sldChg chg="addSp delSp modSp new mod modTransition setBg modAnim">
        <pc:chgData name="Miluše Merklová" userId="1e3ef9569644bf8d" providerId="LiveId" clId="{8829A482-7DF3-46B4-954F-D302E5D125D9}" dt="2024-02-16T18:50:13.716" v="8350"/>
        <pc:sldMkLst>
          <pc:docMk/>
          <pc:sldMk cId="2075498533" sldId="269"/>
        </pc:sldMkLst>
        <pc:spChg chg="mod">
          <ac:chgData name="Miluše Merklová" userId="1e3ef9569644bf8d" providerId="LiveId" clId="{8829A482-7DF3-46B4-954F-D302E5D125D9}" dt="2024-02-16T16:21:48.626" v="7935" actId="1076"/>
          <ac:spMkLst>
            <pc:docMk/>
            <pc:sldMk cId="2075498533" sldId="269"/>
            <ac:spMk id="2" creationId="{14A71E58-1CA9-CE7C-ABEB-E1C748F19BE6}"/>
          </ac:spMkLst>
        </pc:spChg>
        <pc:spChg chg="del mod">
          <ac:chgData name="Miluše Merklová" userId="1e3ef9569644bf8d" providerId="LiveId" clId="{8829A482-7DF3-46B4-954F-D302E5D125D9}" dt="2024-02-15T19:30:38.093" v="7444" actId="26606"/>
          <ac:spMkLst>
            <pc:docMk/>
            <pc:sldMk cId="2075498533" sldId="269"/>
            <ac:spMk id="3" creationId="{7349A139-ADBE-4108-D14D-B9D9CCD3F8C4}"/>
          </ac:spMkLst>
        </pc:spChg>
        <pc:spChg chg="add">
          <ac:chgData name="Miluše Merklová" userId="1e3ef9569644bf8d" providerId="LiveId" clId="{8829A482-7DF3-46B4-954F-D302E5D125D9}" dt="2024-02-15T19:30:38.093" v="7444" actId="26606"/>
          <ac:spMkLst>
            <pc:docMk/>
            <pc:sldMk cId="2075498533" sldId="269"/>
            <ac:spMk id="9" creationId="{BACC6370-2D7E-4714-9D71-7542949D7D5D}"/>
          </ac:spMkLst>
        </pc:spChg>
        <pc:spChg chg="add">
          <ac:chgData name="Miluše Merklová" userId="1e3ef9569644bf8d" providerId="LiveId" clId="{8829A482-7DF3-46B4-954F-D302E5D125D9}" dt="2024-02-15T19:30:38.093" v="7444" actId="26606"/>
          <ac:spMkLst>
            <pc:docMk/>
            <pc:sldMk cId="2075498533" sldId="269"/>
            <ac:spMk id="11" creationId="{256B2C21-A230-48C0-8DF1-C46611373C44}"/>
          </ac:spMkLst>
        </pc:spChg>
        <pc:spChg chg="add">
          <ac:chgData name="Miluše Merklová" userId="1e3ef9569644bf8d" providerId="LiveId" clId="{8829A482-7DF3-46B4-954F-D302E5D125D9}" dt="2024-02-15T19:30:38.093" v="7444" actId="26606"/>
          <ac:spMkLst>
            <pc:docMk/>
            <pc:sldMk cId="2075498533" sldId="269"/>
            <ac:spMk id="13" creationId="{3847E18C-932D-4C95-AABA-FEC7C9499AD7}"/>
          </ac:spMkLst>
        </pc:spChg>
        <pc:spChg chg="add">
          <ac:chgData name="Miluše Merklová" userId="1e3ef9569644bf8d" providerId="LiveId" clId="{8829A482-7DF3-46B4-954F-D302E5D125D9}" dt="2024-02-15T19:30:38.093" v="7444" actId="26606"/>
          <ac:spMkLst>
            <pc:docMk/>
            <pc:sldMk cId="2075498533" sldId="269"/>
            <ac:spMk id="15" creationId="{3150CB11-0C61-439E-910F-5787759E72A0}"/>
          </ac:spMkLst>
        </pc:spChg>
        <pc:spChg chg="add">
          <ac:chgData name="Miluše Merklová" userId="1e3ef9569644bf8d" providerId="LiveId" clId="{8829A482-7DF3-46B4-954F-D302E5D125D9}" dt="2024-02-15T19:30:38.093" v="7444" actId="26606"/>
          <ac:spMkLst>
            <pc:docMk/>
            <pc:sldMk cId="2075498533" sldId="269"/>
            <ac:spMk id="17" creationId="{43F8A58B-5155-44CE-A5FF-7647B47D0A7A}"/>
          </ac:spMkLst>
        </pc:spChg>
        <pc:spChg chg="add">
          <ac:chgData name="Miluše Merklová" userId="1e3ef9569644bf8d" providerId="LiveId" clId="{8829A482-7DF3-46B4-954F-D302E5D125D9}" dt="2024-02-15T19:30:38.093" v="7444" actId="26606"/>
          <ac:spMkLst>
            <pc:docMk/>
            <pc:sldMk cId="2075498533" sldId="269"/>
            <ac:spMk id="19" creationId="{443F2ACA-E6D6-4028-82DD-F03C262D5DE6}"/>
          </ac:spMkLst>
        </pc:spChg>
        <pc:graphicFrameChg chg="add mod">
          <ac:chgData name="Miluše Merklová" userId="1e3ef9569644bf8d" providerId="LiveId" clId="{8829A482-7DF3-46B4-954F-D302E5D125D9}" dt="2024-02-16T17:33:25.464" v="8301" actId="1076"/>
          <ac:graphicFrameMkLst>
            <pc:docMk/>
            <pc:sldMk cId="2075498533" sldId="269"/>
            <ac:graphicFrameMk id="5" creationId="{B90F3C25-DCCF-B433-8C44-93A2ECE5DBC4}"/>
          </ac:graphicFrameMkLst>
        </pc:graphicFrameChg>
        <pc:picChg chg="add mod">
          <ac:chgData name="Miluše Merklová" userId="1e3ef9569644bf8d" providerId="LiveId" clId="{8829A482-7DF3-46B4-954F-D302E5D125D9}" dt="2024-02-16T17:50:11.058" v="8303"/>
          <ac:picMkLst>
            <pc:docMk/>
            <pc:sldMk cId="2075498533" sldId="269"/>
            <ac:picMk id="3" creationId="{9E94897F-D71A-B5BE-628A-D5A4763C50E7}"/>
          </ac:picMkLst>
        </pc:picChg>
        <pc:picChg chg="add mod">
          <ac:chgData name="Miluše Merklová" userId="1e3ef9569644bf8d" providerId="LiveId" clId="{8829A482-7DF3-46B4-954F-D302E5D125D9}" dt="2024-02-15T19:33:46.695" v="7445" actId="931"/>
          <ac:picMkLst>
            <pc:docMk/>
            <pc:sldMk cId="2075498533" sldId="269"/>
            <ac:picMk id="6" creationId="{601DF255-A97C-6DB8-C5C7-1EAB97E6B4B2}"/>
          </ac:picMkLst>
        </pc:picChg>
      </pc:sldChg>
      <pc:sldChg chg="addSp delSp modSp new mod modTransition setBg modAnim">
        <pc:chgData name="Miluše Merklová" userId="1e3ef9569644bf8d" providerId="LiveId" clId="{8829A482-7DF3-46B4-954F-D302E5D125D9}" dt="2024-02-16T18:50:13.716" v="8350"/>
        <pc:sldMkLst>
          <pc:docMk/>
          <pc:sldMk cId="1558174786" sldId="270"/>
        </pc:sldMkLst>
        <pc:spChg chg="mod">
          <ac:chgData name="Miluše Merklová" userId="1e3ef9569644bf8d" providerId="LiveId" clId="{8829A482-7DF3-46B4-954F-D302E5D125D9}" dt="2024-02-15T20:06:51.995" v="7763" actId="14100"/>
          <ac:spMkLst>
            <pc:docMk/>
            <pc:sldMk cId="1558174786" sldId="270"/>
            <ac:spMk id="2" creationId="{5023AFD4-BA8D-3B2B-A50F-F50AC71D175A}"/>
          </ac:spMkLst>
        </pc:spChg>
        <pc:spChg chg="add del mod">
          <ac:chgData name="Miluše Merklová" userId="1e3ef9569644bf8d" providerId="LiveId" clId="{8829A482-7DF3-46B4-954F-D302E5D125D9}" dt="2024-02-15T18:01:29.222" v="6649" actId="26606"/>
          <ac:spMkLst>
            <pc:docMk/>
            <pc:sldMk cId="1558174786" sldId="270"/>
            <ac:spMk id="3" creationId="{CDA3E478-1A24-C117-9762-C431498A168E}"/>
          </ac:spMkLst>
        </pc:spChg>
        <pc:spChg chg="add del">
          <ac:chgData name="Miluše Merklová" userId="1e3ef9569644bf8d" providerId="LiveId" clId="{8829A482-7DF3-46B4-954F-D302E5D125D9}" dt="2024-02-15T18:12:55.376" v="6756" actId="26606"/>
          <ac:spMkLst>
            <pc:docMk/>
            <pc:sldMk cId="1558174786" sldId="270"/>
            <ac:spMk id="8" creationId="{09588DA8-065E-4F6F-8EFD-43104AB2E0CF}"/>
          </ac:spMkLst>
        </pc:spChg>
        <pc:spChg chg="add del">
          <ac:chgData name="Miluše Merklová" userId="1e3ef9569644bf8d" providerId="LiveId" clId="{8829A482-7DF3-46B4-954F-D302E5D125D9}" dt="2024-02-15T18:01:29.207" v="6648" actId="26606"/>
          <ac:spMkLst>
            <pc:docMk/>
            <pc:sldMk cId="1558174786" sldId="270"/>
            <ac:spMk id="9" creationId="{BACC6370-2D7E-4714-9D71-7542949D7D5D}"/>
          </ac:spMkLst>
        </pc:spChg>
        <pc:spChg chg="add del">
          <ac:chgData name="Miluše Merklová" userId="1e3ef9569644bf8d" providerId="LiveId" clId="{8829A482-7DF3-46B4-954F-D302E5D125D9}" dt="2024-02-15T18:12:55.376" v="6756" actId="26606"/>
          <ac:spMkLst>
            <pc:docMk/>
            <pc:sldMk cId="1558174786" sldId="270"/>
            <ac:spMk id="10" creationId="{C4285719-470E-454C-AF62-8323075F1F5B}"/>
          </ac:spMkLst>
        </pc:spChg>
        <pc:spChg chg="add del">
          <ac:chgData name="Miluše Merklová" userId="1e3ef9569644bf8d" providerId="LiveId" clId="{8829A482-7DF3-46B4-954F-D302E5D125D9}" dt="2024-02-15T18:01:29.207" v="6648" actId="26606"/>
          <ac:spMkLst>
            <pc:docMk/>
            <pc:sldMk cId="1558174786" sldId="270"/>
            <ac:spMk id="11" creationId="{256B2C21-A230-48C0-8DF1-C46611373C44}"/>
          </ac:spMkLst>
        </pc:spChg>
        <pc:spChg chg="add del">
          <ac:chgData name="Miluše Merklová" userId="1e3ef9569644bf8d" providerId="LiveId" clId="{8829A482-7DF3-46B4-954F-D302E5D125D9}" dt="2024-02-15T18:12:55.376" v="6756" actId="26606"/>
          <ac:spMkLst>
            <pc:docMk/>
            <pc:sldMk cId="1558174786" sldId="270"/>
            <ac:spMk id="12" creationId="{CD9FE4EF-C4D8-49A0-B2FF-81D8DB7D8A24}"/>
          </ac:spMkLst>
        </pc:spChg>
        <pc:spChg chg="add del">
          <ac:chgData name="Miluše Merklová" userId="1e3ef9569644bf8d" providerId="LiveId" clId="{8829A482-7DF3-46B4-954F-D302E5D125D9}" dt="2024-02-15T18:01:29.207" v="6648" actId="26606"/>
          <ac:spMkLst>
            <pc:docMk/>
            <pc:sldMk cId="1558174786" sldId="270"/>
            <ac:spMk id="13" creationId="{3847E18C-932D-4C95-AABA-FEC7C9499AD7}"/>
          </ac:spMkLst>
        </pc:spChg>
        <pc:spChg chg="add del">
          <ac:chgData name="Miluše Merklová" userId="1e3ef9569644bf8d" providerId="LiveId" clId="{8829A482-7DF3-46B4-954F-D302E5D125D9}" dt="2024-02-15T18:12:55.376" v="6756" actId="26606"/>
          <ac:spMkLst>
            <pc:docMk/>
            <pc:sldMk cId="1558174786" sldId="270"/>
            <ac:spMk id="14" creationId="{4300840D-0A0B-4512-BACA-B439D5B9C57C}"/>
          </ac:spMkLst>
        </pc:spChg>
        <pc:spChg chg="add del">
          <ac:chgData name="Miluše Merklová" userId="1e3ef9569644bf8d" providerId="LiveId" clId="{8829A482-7DF3-46B4-954F-D302E5D125D9}" dt="2024-02-15T18:01:29.207" v="6648" actId="26606"/>
          <ac:spMkLst>
            <pc:docMk/>
            <pc:sldMk cId="1558174786" sldId="270"/>
            <ac:spMk id="15" creationId="{3150CB11-0C61-439E-910F-5787759E72A0}"/>
          </ac:spMkLst>
        </pc:spChg>
        <pc:spChg chg="add del">
          <ac:chgData name="Miluše Merklová" userId="1e3ef9569644bf8d" providerId="LiveId" clId="{8829A482-7DF3-46B4-954F-D302E5D125D9}" dt="2024-02-15T18:12:55.376" v="6756" actId="26606"/>
          <ac:spMkLst>
            <pc:docMk/>
            <pc:sldMk cId="1558174786" sldId="270"/>
            <ac:spMk id="16" creationId="{D2B78728-A580-49A7-84F9-6EF6F583ADE0}"/>
          </ac:spMkLst>
        </pc:spChg>
        <pc:spChg chg="add del">
          <ac:chgData name="Miluše Merklová" userId="1e3ef9569644bf8d" providerId="LiveId" clId="{8829A482-7DF3-46B4-954F-D302E5D125D9}" dt="2024-02-15T18:01:29.207" v="6648" actId="26606"/>
          <ac:spMkLst>
            <pc:docMk/>
            <pc:sldMk cId="1558174786" sldId="270"/>
            <ac:spMk id="17" creationId="{43F8A58B-5155-44CE-A5FF-7647B47D0A7A}"/>
          </ac:spMkLst>
        </pc:spChg>
        <pc:spChg chg="add del">
          <ac:chgData name="Miluše Merklová" userId="1e3ef9569644bf8d" providerId="LiveId" clId="{8829A482-7DF3-46B4-954F-D302E5D125D9}" dt="2024-02-15T18:12:55.376" v="6756" actId="26606"/>
          <ac:spMkLst>
            <pc:docMk/>
            <pc:sldMk cId="1558174786" sldId="270"/>
            <ac:spMk id="18" creationId="{38FAA1A1-D861-433F-88FA-1E9D6FD31D11}"/>
          </ac:spMkLst>
        </pc:spChg>
        <pc:spChg chg="add del">
          <ac:chgData name="Miluše Merklová" userId="1e3ef9569644bf8d" providerId="LiveId" clId="{8829A482-7DF3-46B4-954F-D302E5D125D9}" dt="2024-02-15T18:01:29.207" v="6648" actId="26606"/>
          <ac:spMkLst>
            <pc:docMk/>
            <pc:sldMk cId="1558174786" sldId="270"/>
            <ac:spMk id="19" creationId="{443F2ACA-E6D6-4028-82DD-F03C262D5DE6}"/>
          </ac:spMkLst>
        </pc:spChg>
        <pc:spChg chg="add del">
          <ac:chgData name="Miluše Merklová" userId="1e3ef9569644bf8d" providerId="LiveId" clId="{8829A482-7DF3-46B4-954F-D302E5D125D9}" dt="2024-02-15T18:12:55.376" v="6756" actId="26606"/>
          <ac:spMkLst>
            <pc:docMk/>
            <pc:sldMk cId="1558174786" sldId="270"/>
            <ac:spMk id="20" creationId="{8D71EDA1-87BF-4D5D-AB79-F346FD19278A}"/>
          </ac:spMkLst>
        </pc:spChg>
        <pc:spChg chg="add mod ord">
          <ac:chgData name="Miluše Merklová" userId="1e3ef9569644bf8d" providerId="LiveId" clId="{8829A482-7DF3-46B4-954F-D302E5D125D9}" dt="2024-02-15T20:07:10.639" v="7789" actId="5793"/>
          <ac:spMkLst>
            <pc:docMk/>
            <pc:sldMk cId="1558174786" sldId="270"/>
            <ac:spMk id="21" creationId="{CDA3E478-1A24-C117-9762-C431498A168E}"/>
          </ac:spMkLst>
        </pc:spChg>
        <pc:spChg chg="add">
          <ac:chgData name="Miluše Merklová" userId="1e3ef9569644bf8d" providerId="LiveId" clId="{8829A482-7DF3-46B4-954F-D302E5D125D9}" dt="2024-02-15T18:12:55.376" v="6756" actId="26606"/>
          <ac:spMkLst>
            <pc:docMk/>
            <pc:sldMk cId="1558174786" sldId="270"/>
            <ac:spMk id="26" creationId="{79BB35BC-D5C2-4C8B-A22A-A71E6191913B}"/>
          </ac:spMkLst>
        </pc:spChg>
        <pc:graphicFrameChg chg="add del">
          <ac:chgData name="Miluše Merklová" userId="1e3ef9569644bf8d" providerId="LiveId" clId="{8829A482-7DF3-46B4-954F-D302E5D125D9}" dt="2024-02-15T18:01:29.207" v="6648" actId="26606"/>
          <ac:graphicFrameMkLst>
            <pc:docMk/>
            <pc:sldMk cId="1558174786" sldId="270"/>
            <ac:graphicFrameMk id="5" creationId="{3C250415-D46C-9E73-7838-E2E25A76EC66}"/>
          </ac:graphicFrameMkLst>
        </pc:graphicFrameChg>
        <pc:picChg chg="add mod modCrop">
          <ac:chgData name="Miluše Merklová" userId="1e3ef9569644bf8d" providerId="LiveId" clId="{8829A482-7DF3-46B4-954F-D302E5D125D9}" dt="2024-02-15T18:12:55.376" v="6756" actId="26606"/>
          <ac:picMkLst>
            <pc:docMk/>
            <pc:sldMk cId="1558174786" sldId="270"/>
            <ac:picMk id="6" creationId="{9520EFB7-605E-B00D-F159-76587AE3F23F}"/>
          </ac:picMkLst>
        </pc:picChg>
      </pc:sldChg>
      <pc:sldChg chg="addSp delSp modSp add mod modTransition modAnim delDesignElem">
        <pc:chgData name="Miluše Merklová" userId="1e3ef9569644bf8d" providerId="LiveId" clId="{8829A482-7DF3-46B4-954F-D302E5D125D9}" dt="2024-02-16T18:50:13.716" v="8350"/>
        <pc:sldMkLst>
          <pc:docMk/>
          <pc:sldMk cId="3399923532" sldId="271"/>
        </pc:sldMkLst>
        <pc:spChg chg="mod">
          <ac:chgData name="Miluše Merklová" userId="1e3ef9569644bf8d" providerId="LiveId" clId="{8829A482-7DF3-46B4-954F-D302E5D125D9}" dt="2024-02-16T15:41:09.637" v="7793" actId="20577"/>
          <ac:spMkLst>
            <pc:docMk/>
            <pc:sldMk cId="3399923532" sldId="271"/>
            <ac:spMk id="2" creationId="{AC7EA190-DE14-D21E-5EDA-70FAF172FC52}"/>
          </ac:spMkLst>
        </pc:spChg>
        <pc:spChg chg="add del mod">
          <ac:chgData name="Miluše Merklová" userId="1e3ef9569644bf8d" providerId="LiveId" clId="{8829A482-7DF3-46B4-954F-D302E5D125D9}" dt="2024-02-15T17:27:04.050" v="6167" actId="20577"/>
          <ac:spMkLst>
            <pc:docMk/>
            <pc:sldMk cId="3399923532" sldId="271"/>
            <ac:spMk id="4" creationId="{33EF48A9-870D-3783-5066-A3919F952DC9}"/>
          </ac:spMkLst>
        </pc:spChg>
        <pc:spChg chg="add mod">
          <ac:chgData name="Miluše Merklová" userId="1e3ef9569644bf8d" providerId="LiveId" clId="{8829A482-7DF3-46B4-954F-D302E5D125D9}" dt="2024-02-15T17:27:17.797" v="6169" actId="1076"/>
          <ac:spMkLst>
            <pc:docMk/>
            <pc:sldMk cId="3399923532" sldId="271"/>
            <ac:spMk id="7" creationId="{AB97EF20-2ADC-CBF0-1BFB-5FBFB5B44BCA}"/>
          </ac:spMkLst>
        </pc:spChg>
        <pc:spChg chg="add del">
          <ac:chgData name="Miluše Merklová" userId="1e3ef9569644bf8d" providerId="LiveId" clId="{8829A482-7DF3-46B4-954F-D302E5D125D9}" dt="2024-02-15T17:20:48.080" v="6063"/>
          <ac:spMkLst>
            <pc:docMk/>
            <pc:sldMk cId="3399923532" sldId="271"/>
            <ac:spMk id="67" creationId="{86BEFDCE-1B06-2C32-0948-FBEEC57985ED}"/>
          </ac:spMkLst>
        </pc:spChg>
        <pc:spChg chg="add del">
          <ac:chgData name="Miluše Merklová" userId="1e3ef9569644bf8d" providerId="LiveId" clId="{8829A482-7DF3-46B4-954F-D302E5D125D9}" dt="2024-02-15T17:20:48.080" v="6063"/>
          <ac:spMkLst>
            <pc:docMk/>
            <pc:sldMk cId="3399923532" sldId="271"/>
            <ac:spMk id="69" creationId="{A9E60C1D-531C-90FA-EF88-C3D298C76A49}"/>
          </ac:spMkLst>
        </pc:spChg>
        <pc:spChg chg="add del">
          <ac:chgData name="Miluše Merklová" userId="1e3ef9569644bf8d" providerId="LiveId" clId="{8829A482-7DF3-46B4-954F-D302E5D125D9}" dt="2024-02-15T17:20:48.080" v="6063"/>
          <ac:spMkLst>
            <pc:docMk/>
            <pc:sldMk cId="3399923532" sldId="271"/>
            <ac:spMk id="70" creationId="{4A84DA8C-7A78-6958-0982-7E0E841C9D5A}"/>
          </ac:spMkLst>
        </pc:spChg>
        <pc:spChg chg="add del">
          <ac:chgData name="Miluše Merklová" userId="1e3ef9569644bf8d" providerId="LiveId" clId="{8829A482-7DF3-46B4-954F-D302E5D125D9}" dt="2024-02-15T17:20:48.080" v="6063"/>
          <ac:spMkLst>
            <pc:docMk/>
            <pc:sldMk cId="3399923532" sldId="271"/>
            <ac:spMk id="71" creationId="{E117D739-6560-BD94-81B5-C0499C93156E}"/>
          </ac:spMkLst>
        </pc:spChg>
        <pc:spChg chg="add del">
          <ac:chgData name="Miluše Merklová" userId="1e3ef9569644bf8d" providerId="LiveId" clId="{8829A482-7DF3-46B4-954F-D302E5D125D9}" dt="2024-02-15T17:20:48.080" v="6063"/>
          <ac:spMkLst>
            <pc:docMk/>
            <pc:sldMk cId="3399923532" sldId="271"/>
            <ac:spMk id="73" creationId="{F41C9398-1850-CB5D-2419-63E06C16609C}"/>
          </ac:spMkLst>
        </pc:spChg>
        <pc:graphicFrameChg chg="add del">
          <ac:chgData name="Miluše Merklová" userId="1e3ef9569644bf8d" providerId="LiveId" clId="{8829A482-7DF3-46B4-954F-D302E5D125D9}" dt="2024-02-15T17:17:02" v="6019" actId="26606"/>
          <ac:graphicFrameMkLst>
            <pc:docMk/>
            <pc:sldMk cId="3399923532" sldId="271"/>
            <ac:graphicFrameMk id="75" creationId="{784D26B6-5FD6-DF7A-BE44-BE5001CBC43F}"/>
          </ac:graphicFrameMkLst>
        </pc:graphicFrameChg>
        <pc:graphicFrameChg chg="add del mod">
          <ac:chgData name="Miluše Merklová" userId="1e3ef9569644bf8d" providerId="LiveId" clId="{8829A482-7DF3-46B4-954F-D302E5D125D9}" dt="2024-02-15T17:24:23.180" v="6064" actId="26606"/>
          <ac:graphicFrameMkLst>
            <pc:docMk/>
            <pc:sldMk cId="3399923532" sldId="271"/>
            <ac:graphicFrameMk id="76" creationId="{CE15A90F-A7D7-A927-4666-2D7EED77E825}"/>
          </ac:graphicFrameMkLst>
        </pc:graphicFrameChg>
        <pc:picChg chg="add mod ord modCrop">
          <ac:chgData name="Miluše Merklová" userId="1e3ef9569644bf8d" providerId="LiveId" clId="{8829A482-7DF3-46B4-954F-D302E5D125D9}" dt="2024-02-15T17:27:12.253" v="6168" actId="1076"/>
          <ac:picMkLst>
            <pc:docMk/>
            <pc:sldMk cId="3399923532" sldId="271"/>
            <ac:picMk id="6" creationId="{A40AFA1F-B3F2-7616-890F-9B06F85FA2DD}"/>
          </ac:picMkLst>
        </pc:picChg>
        <pc:picChg chg="del">
          <ac:chgData name="Miluše Merklová" userId="1e3ef9569644bf8d" providerId="LiveId" clId="{8829A482-7DF3-46B4-954F-D302E5D125D9}" dt="2024-02-15T16:40:16.076" v="5802" actId="478"/>
          <ac:picMkLst>
            <pc:docMk/>
            <pc:sldMk cId="3399923532" sldId="271"/>
            <ac:picMk id="32" creationId="{C9D085BA-A84D-02F5-8E2C-FA5438C89479}"/>
          </ac:picMkLst>
        </pc:picChg>
        <pc:picChg chg="del">
          <ac:chgData name="Miluše Merklová" userId="1e3ef9569644bf8d" providerId="LiveId" clId="{8829A482-7DF3-46B4-954F-D302E5D125D9}" dt="2024-02-15T16:40:28.121" v="5804" actId="478"/>
          <ac:picMkLst>
            <pc:docMk/>
            <pc:sldMk cId="3399923532" sldId="271"/>
            <ac:picMk id="37" creationId="{AEEF0115-2795-80D0-5D0A-A2C39DCFB921}"/>
          </ac:picMkLst>
        </pc:picChg>
        <pc:picChg chg="del">
          <ac:chgData name="Miluše Merklová" userId="1e3ef9569644bf8d" providerId="LiveId" clId="{8829A482-7DF3-46B4-954F-D302E5D125D9}" dt="2024-02-15T16:40:25.281" v="5803" actId="478"/>
          <ac:picMkLst>
            <pc:docMk/>
            <pc:sldMk cId="3399923532" sldId="271"/>
            <ac:picMk id="48" creationId="{38EBB930-15C3-6AE2-3F5B-78F3705CF43F}"/>
          </ac:picMkLst>
        </pc:picChg>
      </pc:sldChg>
      <pc:sldChg chg="addSp delSp modSp add del mod">
        <pc:chgData name="Miluše Merklová" userId="1e3ef9569644bf8d" providerId="LiveId" clId="{8829A482-7DF3-46B4-954F-D302E5D125D9}" dt="2024-02-15T17:10:07.900" v="5954" actId="2696"/>
        <pc:sldMkLst>
          <pc:docMk/>
          <pc:sldMk cId="470099612" sldId="272"/>
        </pc:sldMkLst>
        <pc:spChg chg="mod">
          <ac:chgData name="Miluše Merklová" userId="1e3ef9569644bf8d" providerId="LiveId" clId="{8829A482-7DF3-46B4-954F-D302E5D125D9}" dt="2024-02-15T16:49:41.238" v="5937" actId="26606"/>
          <ac:spMkLst>
            <pc:docMk/>
            <pc:sldMk cId="470099612" sldId="272"/>
            <ac:spMk id="2" creationId="{45982E98-5D0B-0764-5369-1FD0CB3E15E8}"/>
          </ac:spMkLst>
        </pc:spChg>
        <pc:spChg chg="add mod">
          <ac:chgData name="Miluše Merklová" userId="1e3ef9569644bf8d" providerId="LiveId" clId="{8829A482-7DF3-46B4-954F-D302E5D125D9}" dt="2024-02-15T16:49:41.238" v="5937" actId="26606"/>
          <ac:spMkLst>
            <pc:docMk/>
            <pc:sldMk cId="470099612" sldId="272"/>
            <ac:spMk id="4" creationId="{3670ACDF-2252-DE54-CEDE-8288775E7A8F}"/>
          </ac:spMkLst>
        </pc:spChg>
        <pc:spChg chg="add mod">
          <ac:chgData name="Miluše Merklová" userId="1e3ef9569644bf8d" providerId="LiveId" clId="{8829A482-7DF3-46B4-954F-D302E5D125D9}" dt="2024-02-15T16:49:41.238" v="5937" actId="26606"/>
          <ac:spMkLst>
            <pc:docMk/>
            <pc:sldMk cId="470099612" sldId="272"/>
            <ac:spMk id="5" creationId="{EF514654-8DC9-6DBD-572D-F715C7856A37}"/>
          </ac:spMkLst>
        </pc:spChg>
        <pc:spChg chg="add del">
          <ac:chgData name="Miluše Merklová" userId="1e3ef9569644bf8d" providerId="LiveId" clId="{8829A482-7DF3-46B4-954F-D302E5D125D9}" dt="2024-02-15T16:49:41.238" v="5937" actId="26606"/>
          <ac:spMkLst>
            <pc:docMk/>
            <pc:sldMk cId="470099612" sldId="272"/>
            <ac:spMk id="86" creationId="{3875CFEF-27DB-47F6-CD26-41E23A346CDD}"/>
          </ac:spMkLst>
        </pc:spChg>
        <pc:spChg chg="add del">
          <ac:chgData name="Miluše Merklová" userId="1e3ef9569644bf8d" providerId="LiveId" clId="{8829A482-7DF3-46B4-954F-D302E5D125D9}" dt="2024-02-15T16:49:41.238" v="5937" actId="26606"/>
          <ac:spMkLst>
            <pc:docMk/>
            <pc:sldMk cId="470099612" sldId="272"/>
            <ac:spMk id="88" creationId="{F23ECF94-4F7D-4D93-E766-54A654638CDA}"/>
          </ac:spMkLst>
        </pc:spChg>
        <pc:spChg chg="add del">
          <ac:chgData name="Miluše Merklová" userId="1e3ef9569644bf8d" providerId="LiveId" clId="{8829A482-7DF3-46B4-954F-D302E5D125D9}" dt="2024-02-15T16:49:41.238" v="5937" actId="26606"/>
          <ac:spMkLst>
            <pc:docMk/>
            <pc:sldMk cId="470099612" sldId="272"/>
            <ac:spMk id="90" creationId="{B48CEF1E-D078-2104-6197-B175915CD8AB}"/>
          </ac:spMkLst>
        </pc:spChg>
        <pc:spChg chg="add del">
          <ac:chgData name="Miluše Merklová" userId="1e3ef9569644bf8d" providerId="LiveId" clId="{8829A482-7DF3-46B4-954F-D302E5D125D9}" dt="2024-02-15T16:49:41.238" v="5937" actId="26606"/>
          <ac:spMkLst>
            <pc:docMk/>
            <pc:sldMk cId="470099612" sldId="272"/>
            <ac:spMk id="92" creationId="{B2F320DE-220F-62F6-4660-D378CBCF9481}"/>
          </ac:spMkLst>
        </pc:spChg>
        <pc:spChg chg="add del">
          <ac:chgData name="Miluše Merklová" userId="1e3ef9569644bf8d" providerId="LiveId" clId="{8829A482-7DF3-46B4-954F-D302E5D125D9}" dt="2024-02-15T16:49:41.238" v="5937" actId="26606"/>
          <ac:spMkLst>
            <pc:docMk/>
            <pc:sldMk cId="470099612" sldId="272"/>
            <ac:spMk id="93" creationId="{7C7934BF-F522-FEE9-91C4-69BAAC0E7488}"/>
          </ac:spMkLst>
        </pc:spChg>
        <pc:picChg chg="add mod">
          <ac:chgData name="Miluše Merklová" userId="1e3ef9569644bf8d" providerId="LiveId" clId="{8829A482-7DF3-46B4-954F-D302E5D125D9}" dt="2024-02-15T17:08:48.271" v="5948" actId="1076"/>
          <ac:picMkLst>
            <pc:docMk/>
            <pc:sldMk cId="470099612" sldId="272"/>
            <ac:picMk id="7" creationId="{8170B041-0C4D-DB68-E8D4-F9A8531365C9}"/>
          </ac:picMkLst>
        </pc:picChg>
        <pc:picChg chg="del">
          <ac:chgData name="Miluše Merklová" userId="1e3ef9569644bf8d" providerId="LiveId" clId="{8829A482-7DF3-46B4-954F-D302E5D125D9}" dt="2024-02-15T16:46:36.446" v="5898" actId="478"/>
          <ac:picMkLst>
            <pc:docMk/>
            <pc:sldMk cId="470099612" sldId="272"/>
            <ac:picMk id="32" creationId="{4EE012AC-5B65-4FC9-45BA-F10D4685EE3E}"/>
          </ac:picMkLst>
        </pc:picChg>
        <pc:picChg chg="del">
          <ac:chgData name="Miluše Merklová" userId="1e3ef9569644bf8d" providerId="LiveId" clId="{8829A482-7DF3-46B4-954F-D302E5D125D9}" dt="2024-02-15T16:46:39.588" v="5899" actId="478"/>
          <ac:picMkLst>
            <pc:docMk/>
            <pc:sldMk cId="470099612" sldId="272"/>
            <ac:picMk id="37" creationId="{E3B20CC2-D1F8-AFDD-9BCF-8CDD20872A29}"/>
          </ac:picMkLst>
        </pc:picChg>
      </pc:sldChg>
      <pc:sldChg chg="addSp delSp modSp add mod modTransition modAnim">
        <pc:chgData name="Miluše Merklová" userId="1e3ef9569644bf8d" providerId="LiveId" clId="{8829A482-7DF3-46B4-954F-D302E5D125D9}" dt="2024-02-16T18:50:13.716" v="8350"/>
        <pc:sldMkLst>
          <pc:docMk/>
          <pc:sldMk cId="2825643126" sldId="272"/>
        </pc:sldMkLst>
        <pc:spChg chg="del mod ord">
          <ac:chgData name="Miluše Merklová" userId="1e3ef9569644bf8d" providerId="LiveId" clId="{8829A482-7DF3-46B4-954F-D302E5D125D9}" dt="2024-02-15T17:35:30.423" v="6311" actId="21"/>
          <ac:spMkLst>
            <pc:docMk/>
            <pc:sldMk cId="2825643126" sldId="272"/>
            <ac:spMk id="2" creationId="{0EF665A1-D847-6690-8001-032AD06A3EDE}"/>
          </ac:spMkLst>
        </pc:spChg>
        <pc:spChg chg="mod">
          <ac:chgData name="Miluše Merklová" userId="1e3ef9569644bf8d" providerId="LiveId" clId="{8829A482-7DF3-46B4-954F-D302E5D125D9}" dt="2024-02-16T16:10:06" v="7847" actId="255"/>
          <ac:spMkLst>
            <pc:docMk/>
            <pc:sldMk cId="2825643126" sldId="272"/>
            <ac:spMk id="4" creationId="{97DB675A-43B2-1ECC-AE87-BF1A5573A367}"/>
          </ac:spMkLst>
        </pc:spChg>
        <pc:spChg chg="del">
          <ac:chgData name="Miluše Merklová" userId="1e3ef9569644bf8d" providerId="LiveId" clId="{8829A482-7DF3-46B4-954F-D302E5D125D9}" dt="2024-02-15T17:29:35.838" v="6264" actId="478"/>
          <ac:spMkLst>
            <pc:docMk/>
            <pc:sldMk cId="2825643126" sldId="272"/>
            <ac:spMk id="7" creationId="{A3B45242-6843-4490-D6F3-F99C1C285B53}"/>
          </ac:spMkLst>
        </pc:spChg>
        <pc:spChg chg="add mod">
          <ac:chgData name="Miluše Merklová" userId="1e3ef9569644bf8d" providerId="LiveId" clId="{8829A482-7DF3-46B4-954F-D302E5D125D9}" dt="2024-02-16T16:09:10.632" v="7844" actId="255"/>
          <ac:spMkLst>
            <pc:docMk/>
            <pc:sldMk cId="2825643126" sldId="272"/>
            <ac:spMk id="10" creationId="{5A3D28CA-59E5-A7E3-8775-CA63275DBA98}"/>
          </ac:spMkLst>
        </pc:spChg>
        <pc:spChg chg="del">
          <ac:chgData name="Miluše Merklová" userId="1e3ef9569644bf8d" providerId="LiveId" clId="{8829A482-7DF3-46B4-954F-D302E5D125D9}" dt="2024-02-15T17:33:49.984" v="6283" actId="26606"/>
          <ac:spMkLst>
            <pc:docMk/>
            <pc:sldMk cId="2825643126" sldId="272"/>
            <ac:spMk id="67" creationId="{473D70DF-2BC6-1B05-BFE2-E45F67D243E7}"/>
          </ac:spMkLst>
        </pc:spChg>
        <pc:spChg chg="del">
          <ac:chgData name="Miluše Merklová" userId="1e3ef9569644bf8d" providerId="LiveId" clId="{8829A482-7DF3-46B4-954F-D302E5D125D9}" dt="2024-02-15T17:33:49.984" v="6283" actId="26606"/>
          <ac:spMkLst>
            <pc:docMk/>
            <pc:sldMk cId="2825643126" sldId="272"/>
            <ac:spMk id="69" creationId="{FB1E6BE4-B0F4-D27D-C6F2-05A821FF5327}"/>
          </ac:spMkLst>
        </pc:spChg>
        <pc:spChg chg="del">
          <ac:chgData name="Miluše Merklová" userId="1e3ef9569644bf8d" providerId="LiveId" clId="{8829A482-7DF3-46B4-954F-D302E5D125D9}" dt="2024-02-15T17:33:49.984" v="6283" actId="26606"/>
          <ac:spMkLst>
            <pc:docMk/>
            <pc:sldMk cId="2825643126" sldId="272"/>
            <ac:spMk id="70" creationId="{F41333AC-A406-9367-D562-CF0CE911A837}"/>
          </ac:spMkLst>
        </pc:spChg>
        <pc:spChg chg="del">
          <ac:chgData name="Miluše Merklová" userId="1e3ef9569644bf8d" providerId="LiveId" clId="{8829A482-7DF3-46B4-954F-D302E5D125D9}" dt="2024-02-15T17:33:49.984" v="6283" actId="26606"/>
          <ac:spMkLst>
            <pc:docMk/>
            <pc:sldMk cId="2825643126" sldId="272"/>
            <ac:spMk id="71" creationId="{7F221938-43CE-0362-0E09-DFD6F04EAD9F}"/>
          </ac:spMkLst>
        </pc:spChg>
        <pc:spChg chg="del">
          <ac:chgData name="Miluše Merklová" userId="1e3ef9569644bf8d" providerId="LiveId" clId="{8829A482-7DF3-46B4-954F-D302E5D125D9}" dt="2024-02-15T17:33:49.984" v="6283" actId="26606"/>
          <ac:spMkLst>
            <pc:docMk/>
            <pc:sldMk cId="2825643126" sldId="272"/>
            <ac:spMk id="73" creationId="{3AC23B6F-7993-854A-0E3A-1275B2CE0382}"/>
          </ac:spMkLst>
        </pc:spChg>
        <pc:spChg chg="add">
          <ac:chgData name="Miluše Merklová" userId="1e3ef9569644bf8d" providerId="LiveId" clId="{8829A482-7DF3-46B4-954F-D302E5D125D9}" dt="2024-02-15T17:33:49.984" v="6283" actId="26606"/>
          <ac:spMkLst>
            <pc:docMk/>
            <pc:sldMk cId="2825643126" sldId="272"/>
            <ac:spMk id="78" creationId="{12609869-9E80-471B-A487-A53288E0E791}"/>
          </ac:spMkLst>
        </pc:spChg>
        <pc:spChg chg="add">
          <ac:chgData name="Miluše Merklová" userId="1e3ef9569644bf8d" providerId="LiveId" clId="{8829A482-7DF3-46B4-954F-D302E5D125D9}" dt="2024-02-15T17:33:49.984" v="6283" actId="26606"/>
          <ac:spMkLst>
            <pc:docMk/>
            <pc:sldMk cId="2825643126" sldId="272"/>
            <ac:spMk id="80" creationId="{7004738A-9D34-43E8-97D2-CA0EED4F8BE0}"/>
          </ac:spMkLst>
        </pc:spChg>
        <pc:spChg chg="add">
          <ac:chgData name="Miluše Merklová" userId="1e3ef9569644bf8d" providerId="LiveId" clId="{8829A482-7DF3-46B4-954F-D302E5D125D9}" dt="2024-02-15T17:33:49.984" v="6283" actId="26606"/>
          <ac:spMkLst>
            <pc:docMk/>
            <pc:sldMk cId="2825643126" sldId="272"/>
            <ac:spMk id="82" creationId="{B8B8D07F-F13E-443E-BA68-2D26672D76B9}"/>
          </ac:spMkLst>
        </pc:spChg>
        <pc:spChg chg="add">
          <ac:chgData name="Miluše Merklová" userId="1e3ef9569644bf8d" providerId="LiveId" clId="{8829A482-7DF3-46B4-954F-D302E5D125D9}" dt="2024-02-15T17:33:49.984" v="6283" actId="26606"/>
          <ac:spMkLst>
            <pc:docMk/>
            <pc:sldMk cId="2825643126" sldId="272"/>
            <ac:spMk id="84" creationId="{2813A4FA-24A5-41ED-A534-3807D1B2F344}"/>
          </ac:spMkLst>
        </pc:spChg>
        <pc:spChg chg="add">
          <ac:chgData name="Miluše Merklová" userId="1e3ef9569644bf8d" providerId="LiveId" clId="{8829A482-7DF3-46B4-954F-D302E5D125D9}" dt="2024-02-15T17:33:49.984" v="6283" actId="26606"/>
          <ac:spMkLst>
            <pc:docMk/>
            <pc:sldMk cId="2825643126" sldId="272"/>
            <ac:spMk id="86" creationId="{C3944F27-CA70-4E84-A51A-E6BF89558979}"/>
          </ac:spMkLst>
        </pc:spChg>
        <pc:picChg chg="add del mod">
          <ac:chgData name="Miluše Merklová" userId="1e3ef9569644bf8d" providerId="LiveId" clId="{8829A482-7DF3-46B4-954F-D302E5D125D9}" dt="2024-02-15T17:31:59.151" v="6278" actId="21"/>
          <ac:picMkLst>
            <pc:docMk/>
            <pc:sldMk cId="2825643126" sldId="272"/>
            <ac:picMk id="5" creationId="{F8BF6A49-14AB-6C6D-91FF-5D4E33E30D46}"/>
          </ac:picMkLst>
        </pc:picChg>
        <pc:picChg chg="del">
          <ac:chgData name="Miluše Merklová" userId="1e3ef9569644bf8d" providerId="LiveId" clId="{8829A482-7DF3-46B4-954F-D302E5D125D9}" dt="2024-02-15T17:29:29.266" v="6263" actId="478"/>
          <ac:picMkLst>
            <pc:docMk/>
            <pc:sldMk cId="2825643126" sldId="272"/>
            <ac:picMk id="6" creationId="{5B7D530B-8532-0CB5-965C-D4283694ACD8}"/>
          </ac:picMkLst>
        </pc:picChg>
        <pc:picChg chg="add mod modCrop">
          <ac:chgData name="Miluše Merklová" userId="1e3ef9569644bf8d" providerId="LiveId" clId="{8829A482-7DF3-46B4-954F-D302E5D125D9}" dt="2024-02-15T17:36:24.793" v="6323" actId="1076"/>
          <ac:picMkLst>
            <pc:docMk/>
            <pc:sldMk cId="2825643126" sldId="272"/>
            <ac:picMk id="9" creationId="{E8BD3CE8-CC23-1F59-F831-D8B01C737640}"/>
          </ac:picMkLst>
        </pc:picChg>
      </pc:sldChg>
      <pc:sldChg chg="addSp delSp modSp add mod ord modTransition modAnim">
        <pc:chgData name="Miluše Merklová" userId="1e3ef9569644bf8d" providerId="LiveId" clId="{8829A482-7DF3-46B4-954F-D302E5D125D9}" dt="2024-02-16T18:50:13.716" v="8350"/>
        <pc:sldMkLst>
          <pc:docMk/>
          <pc:sldMk cId="292384215" sldId="273"/>
        </pc:sldMkLst>
        <pc:spChg chg="mod">
          <ac:chgData name="Miluše Merklová" userId="1e3ef9569644bf8d" providerId="LiveId" clId="{8829A482-7DF3-46B4-954F-D302E5D125D9}" dt="2024-02-16T16:13:34.236" v="7869" actId="20577"/>
          <ac:spMkLst>
            <pc:docMk/>
            <pc:sldMk cId="292384215" sldId="273"/>
            <ac:spMk id="2" creationId="{3A5720AD-1236-3973-D2CA-13E9DE1A4533}"/>
          </ac:spMkLst>
        </pc:spChg>
        <pc:spChg chg="add del">
          <ac:chgData name="Miluše Merklová" userId="1e3ef9569644bf8d" providerId="LiveId" clId="{8829A482-7DF3-46B4-954F-D302E5D125D9}" dt="2024-02-15T18:28:06.304" v="6955" actId="26606"/>
          <ac:spMkLst>
            <pc:docMk/>
            <pc:sldMk cId="292384215" sldId="273"/>
            <ac:spMk id="15" creationId="{F3E0FEE7-73B4-731D-C77D-BABDC15C7A44}"/>
          </ac:spMkLst>
        </pc:spChg>
        <pc:spChg chg="add del">
          <ac:chgData name="Miluše Merklová" userId="1e3ef9569644bf8d" providerId="LiveId" clId="{8829A482-7DF3-46B4-954F-D302E5D125D9}" dt="2024-02-15T18:28:06.304" v="6955" actId="26606"/>
          <ac:spMkLst>
            <pc:docMk/>
            <pc:sldMk cId="292384215" sldId="273"/>
            <ac:spMk id="16" creationId="{69871B42-2F61-7287-869B-8E4E395BCFD8}"/>
          </ac:spMkLst>
        </pc:spChg>
        <pc:spChg chg="add del">
          <ac:chgData name="Miluše Merklová" userId="1e3ef9569644bf8d" providerId="LiveId" clId="{8829A482-7DF3-46B4-954F-D302E5D125D9}" dt="2024-02-15T18:28:06.304" v="6955" actId="26606"/>
          <ac:spMkLst>
            <pc:docMk/>
            <pc:sldMk cId="292384215" sldId="273"/>
            <ac:spMk id="17" creationId="{D7001CD6-F94B-79B4-3509-8D9EC4FAAB12}"/>
          </ac:spMkLst>
        </pc:spChg>
        <pc:spChg chg="add del">
          <ac:chgData name="Miluše Merklová" userId="1e3ef9569644bf8d" providerId="LiveId" clId="{8829A482-7DF3-46B4-954F-D302E5D125D9}" dt="2024-02-15T18:28:06.304" v="6955" actId="26606"/>
          <ac:spMkLst>
            <pc:docMk/>
            <pc:sldMk cId="292384215" sldId="273"/>
            <ac:spMk id="22" creationId="{1C60BADD-5285-7D5D-B570-CB126B7A5605}"/>
          </ac:spMkLst>
        </pc:spChg>
        <pc:spChg chg="add del">
          <ac:chgData name="Miluše Merklová" userId="1e3ef9569644bf8d" providerId="LiveId" clId="{8829A482-7DF3-46B4-954F-D302E5D125D9}" dt="2024-02-15T18:28:06.304" v="6955" actId="26606"/>
          <ac:spMkLst>
            <pc:docMk/>
            <pc:sldMk cId="292384215" sldId="273"/>
            <ac:spMk id="26" creationId="{8E29E9FC-A33B-8388-4D51-DCBB1507C3DF}"/>
          </ac:spMkLst>
        </pc:spChg>
        <pc:spChg chg="add">
          <ac:chgData name="Miluše Merklová" userId="1e3ef9569644bf8d" providerId="LiveId" clId="{8829A482-7DF3-46B4-954F-D302E5D125D9}" dt="2024-02-15T18:28:06.304" v="6955" actId="26606"/>
          <ac:spMkLst>
            <pc:docMk/>
            <pc:sldMk cId="292384215" sldId="273"/>
            <ac:spMk id="28" creationId="{8D0D6D3E-D7F9-4591-9CA9-DDF4DB1F73DA}"/>
          </ac:spMkLst>
        </pc:spChg>
        <pc:spChg chg="add">
          <ac:chgData name="Miluše Merklová" userId="1e3ef9569644bf8d" providerId="LiveId" clId="{8829A482-7DF3-46B4-954F-D302E5D125D9}" dt="2024-02-15T18:28:06.304" v="6955" actId="26606"/>
          <ac:spMkLst>
            <pc:docMk/>
            <pc:sldMk cId="292384215" sldId="273"/>
            <ac:spMk id="29" creationId="{C4C9F2B0-1044-46EB-8AEB-C3BFFDE6C2CC}"/>
          </ac:spMkLst>
        </pc:spChg>
        <pc:spChg chg="add">
          <ac:chgData name="Miluše Merklová" userId="1e3ef9569644bf8d" providerId="LiveId" clId="{8829A482-7DF3-46B4-954F-D302E5D125D9}" dt="2024-02-15T18:28:06.304" v="6955" actId="26606"/>
          <ac:spMkLst>
            <pc:docMk/>
            <pc:sldMk cId="292384215" sldId="273"/>
            <ac:spMk id="30" creationId="{D28B54C3-B57B-472A-B96E-1FCB67093DC2}"/>
          </ac:spMkLst>
        </pc:spChg>
        <pc:spChg chg="add del">
          <ac:chgData name="Miluše Merklová" userId="1e3ef9569644bf8d" providerId="LiveId" clId="{8829A482-7DF3-46B4-954F-D302E5D125D9}" dt="2024-02-15T18:27:53.718" v="6954" actId="26606"/>
          <ac:spMkLst>
            <pc:docMk/>
            <pc:sldMk cId="292384215" sldId="273"/>
            <ac:spMk id="31" creationId="{A8384FB5-9ADC-4DDC-881B-597D56F5B15D}"/>
          </ac:spMkLst>
        </pc:spChg>
        <pc:spChg chg="add">
          <ac:chgData name="Miluše Merklová" userId="1e3ef9569644bf8d" providerId="LiveId" clId="{8829A482-7DF3-46B4-954F-D302E5D125D9}" dt="2024-02-15T18:28:06.304" v="6955" actId="26606"/>
          <ac:spMkLst>
            <pc:docMk/>
            <pc:sldMk cId="292384215" sldId="273"/>
            <ac:spMk id="32" creationId="{7DB3C429-F8DA-49B9-AF84-21996FCF78B5}"/>
          </ac:spMkLst>
        </pc:spChg>
        <pc:spChg chg="add del">
          <ac:chgData name="Miluše Merklová" userId="1e3ef9569644bf8d" providerId="LiveId" clId="{8829A482-7DF3-46B4-954F-D302E5D125D9}" dt="2024-02-15T18:27:53.718" v="6954" actId="26606"/>
          <ac:spMkLst>
            <pc:docMk/>
            <pc:sldMk cId="292384215" sldId="273"/>
            <ac:spMk id="33" creationId="{91E5A9A7-95C6-4F4F-B00E-C82E07FE62EF}"/>
          </ac:spMkLst>
        </pc:spChg>
        <pc:spChg chg="add del">
          <ac:chgData name="Miluše Merklová" userId="1e3ef9569644bf8d" providerId="LiveId" clId="{8829A482-7DF3-46B4-954F-D302E5D125D9}" dt="2024-02-15T18:27:53.718" v="6954" actId="26606"/>
          <ac:spMkLst>
            <pc:docMk/>
            <pc:sldMk cId="292384215" sldId="273"/>
            <ac:spMk id="35" creationId="{D07DD2DE-F619-49DD-B5E7-03A290FF4ED1}"/>
          </ac:spMkLst>
        </pc:spChg>
        <pc:spChg chg="add del">
          <ac:chgData name="Miluše Merklová" userId="1e3ef9569644bf8d" providerId="LiveId" clId="{8829A482-7DF3-46B4-954F-D302E5D125D9}" dt="2024-02-15T18:27:53.718" v="6954" actId="26606"/>
          <ac:spMkLst>
            <pc:docMk/>
            <pc:sldMk cId="292384215" sldId="273"/>
            <ac:spMk id="37" creationId="{85149191-5F60-4A28-AAFF-039F96B0F3EC}"/>
          </ac:spMkLst>
        </pc:spChg>
        <pc:spChg chg="add del">
          <ac:chgData name="Miluše Merklová" userId="1e3ef9569644bf8d" providerId="LiveId" clId="{8829A482-7DF3-46B4-954F-D302E5D125D9}" dt="2024-02-15T18:27:53.718" v="6954" actId="26606"/>
          <ac:spMkLst>
            <pc:docMk/>
            <pc:sldMk cId="292384215" sldId="273"/>
            <ac:spMk id="39" creationId="{F8260ED5-17F7-4158-B241-D51DD4CF1B7E}"/>
          </ac:spMkLst>
        </pc:spChg>
        <pc:picChg chg="add mod">
          <ac:chgData name="Miluše Merklová" userId="1e3ef9569644bf8d" providerId="LiveId" clId="{8829A482-7DF3-46B4-954F-D302E5D125D9}" dt="2024-02-16T17:07:31.367" v="8185" actId="1076"/>
          <ac:picMkLst>
            <pc:docMk/>
            <pc:sldMk cId="292384215" sldId="273"/>
            <ac:picMk id="4" creationId="{851E72C1-F293-10AD-B9F1-048B87D90994}"/>
          </ac:picMkLst>
        </pc:picChg>
        <pc:picChg chg="del">
          <ac:chgData name="Miluše Merklová" userId="1e3ef9569644bf8d" providerId="LiveId" clId="{8829A482-7DF3-46B4-954F-D302E5D125D9}" dt="2024-02-15T18:15:11.347" v="6768" actId="478"/>
          <ac:picMkLst>
            <pc:docMk/>
            <pc:sldMk cId="292384215" sldId="273"/>
            <ac:picMk id="8" creationId="{FE619A9F-180E-D65C-2498-D4D2F0503511}"/>
          </ac:picMkLst>
        </pc:picChg>
      </pc:sldChg>
      <pc:sldChg chg="add del">
        <pc:chgData name="Miluše Merklová" userId="1e3ef9569644bf8d" providerId="LiveId" clId="{8829A482-7DF3-46B4-954F-D302E5D125D9}" dt="2024-02-15T17:49:52.540" v="6571" actId="2696"/>
        <pc:sldMkLst>
          <pc:docMk/>
          <pc:sldMk cId="381775837" sldId="273"/>
        </pc:sldMkLst>
      </pc:sldChg>
      <pc:sldChg chg="addSp delSp modSp add mod modTransition modAnim">
        <pc:chgData name="Miluše Merklová" userId="1e3ef9569644bf8d" providerId="LiveId" clId="{8829A482-7DF3-46B4-954F-D302E5D125D9}" dt="2024-02-16T18:50:13.716" v="8350"/>
        <pc:sldMkLst>
          <pc:docMk/>
          <pc:sldMk cId="3376334236" sldId="274"/>
        </pc:sldMkLst>
        <pc:spChg chg="mod">
          <ac:chgData name="Miluše Merklová" userId="1e3ef9569644bf8d" providerId="LiveId" clId="{8829A482-7DF3-46B4-954F-D302E5D125D9}" dt="2024-02-16T16:14:47.184" v="7881" actId="20577"/>
          <ac:spMkLst>
            <pc:docMk/>
            <pc:sldMk cId="3376334236" sldId="274"/>
            <ac:spMk id="2" creationId="{400DDCC6-8C79-A9D0-98A6-4A5650CB5AC8}"/>
          </ac:spMkLst>
        </pc:spChg>
        <pc:spChg chg="add del">
          <ac:chgData name="Miluše Merklová" userId="1e3ef9569644bf8d" providerId="LiveId" clId="{8829A482-7DF3-46B4-954F-D302E5D125D9}" dt="2024-02-15T18:42:00.590" v="7012" actId="22"/>
          <ac:spMkLst>
            <pc:docMk/>
            <pc:sldMk cId="3376334236" sldId="274"/>
            <ac:spMk id="5" creationId="{B2A54D41-E0AB-3C1C-79C7-1DF367383F84}"/>
          </ac:spMkLst>
        </pc:spChg>
        <pc:spChg chg="add mod">
          <ac:chgData name="Miluše Merklová" userId="1e3ef9569644bf8d" providerId="LiveId" clId="{8829A482-7DF3-46B4-954F-D302E5D125D9}" dt="2024-02-16T16:17:13.748" v="7895" actId="255"/>
          <ac:spMkLst>
            <pc:docMk/>
            <pc:sldMk cId="3376334236" sldId="274"/>
            <ac:spMk id="6" creationId="{3FECB095-88BE-6483-4005-10DBDB8E70D5}"/>
          </ac:spMkLst>
        </pc:spChg>
        <pc:spChg chg="add del">
          <ac:chgData name="Miluše Merklová" userId="1e3ef9569644bf8d" providerId="LiveId" clId="{8829A482-7DF3-46B4-954F-D302E5D125D9}" dt="2024-02-15T18:54:19.391" v="7158" actId="26606"/>
          <ac:spMkLst>
            <pc:docMk/>
            <pc:sldMk cId="3376334236" sldId="274"/>
            <ac:spMk id="28" creationId="{2FD144C1-856C-65F8-9960-FD8DF24FA9C4}"/>
          </ac:spMkLst>
        </pc:spChg>
        <pc:spChg chg="add del">
          <ac:chgData name="Miluše Merklová" userId="1e3ef9569644bf8d" providerId="LiveId" clId="{8829A482-7DF3-46B4-954F-D302E5D125D9}" dt="2024-02-15T18:54:19.391" v="7158" actId="26606"/>
          <ac:spMkLst>
            <pc:docMk/>
            <pc:sldMk cId="3376334236" sldId="274"/>
            <ac:spMk id="29" creationId="{04667CA8-A391-34F9-DD99-54A7D6B1A8FD}"/>
          </ac:spMkLst>
        </pc:spChg>
        <pc:spChg chg="add del">
          <ac:chgData name="Miluše Merklová" userId="1e3ef9569644bf8d" providerId="LiveId" clId="{8829A482-7DF3-46B4-954F-D302E5D125D9}" dt="2024-02-15T18:54:19.391" v="7158" actId="26606"/>
          <ac:spMkLst>
            <pc:docMk/>
            <pc:sldMk cId="3376334236" sldId="274"/>
            <ac:spMk id="30" creationId="{2985239B-D28C-78A2-8FE9-4AEF75BC3099}"/>
          </ac:spMkLst>
        </pc:spChg>
        <pc:spChg chg="add del">
          <ac:chgData name="Miluše Merklová" userId="1e3ef9569644bf8d" providerId="LiveId" clId="{8829A482-7DF3-46B4-954F-D302E5D125D9}" dt="2024-02-15T18:54:19.391" v="7158" actId="26606"/>
          <ac:spMkLst>
            <pc:docMk/>
            <pc:sldMk cId="3376334236" sldId="274"/>
            <ac:spMk id="32" creationId="{26A57A5F-09C3-15A1-B328-9EC38DFE203F}"/>
          </ac:spMkLst>
        </pc:spChg>
        <pc:spChg chg="add del">
          <ac:chgData name="Miluše Merklová" userId="1e3ef9569644bf8d" providerId="LiveId" clId="{8829A482-7DF3-46B4-954F-D302E5D125D9}" dt="2024-02-15T18:54:19.391" v="7158" actId="26606"/>
          <ac:spMkLst>
            <pc:docMk/>
            <pc:sldMk cId="3376334236" sldId="274"/>
            <ac:spMk id="37" creationId="{9203DE33-2CD4-4CA8-9AF3-37C3B65133B0}"/>
          </ac:spMkLst>
        </pc:spChg>
        <pc:spChg chg="add del">
          <ac:chgData name="Miluše Merklová" userId="1e3ef9569644bf8d" providerId="LiveId" clId="{8829A482-7DF3-46B4-954F-D302E5D125D9}" dt="2024-02-15T18:54:19.391" v="7158" actId="26606"/>
          <ac:spMkLst>
            <pc:docMk/>
            <pc:sldMk cId="3376334236" sldId="274"/>
            <ac:spMk id="39" creationId="{0AF57B88-1D4C-41FA-A761-EC1DD10C35CB}"/>
          </ac:spMkLst>
        </pc:spChg>
        <pc:spChg chg="add del">
          <ac:chgData name="Miluše Merklová" userId="1e3ef9569644bf8d" providerId="LiveId" clId="{8829A482-7DF3-46B4-954F-D302E5D125D9}" dt="2024-02-15T18:54:19.391" v="7158" actId="26606"/>
          <ac:spMkLst>
            <pc:docMk/>
            <pc:sldMk cId="3376334236" sldId="274"/>
            <ac:spMk id="41" creationId="{D2548F45-5164-4ABB-8212-7F293FDED8D4}"/>
          </ac:spMkLst>
        </pc:spChg>
        <pc:spChg chg="add del">
          <ac:chgData name="Miluše Merklová" userId="1e3ef9569644bf8d" providerId="LiveId" clId="{8829A482-7DF3-46B4-954F-D302E5D125D9}" dt="2024-02-15T18:54:19.391" v="7158" actId="26606"/>
          <ac:spMkLst>
            <pc:docMk/>
            <pc:sldMk cId="3376334236" sldId="274"/>
            <ac:spMk id="43" creationId="{5E81CCFB-7BEF-4186-86FB-D09450B4D02D}"/>
          </ac:spMkLst>
        </pc:spChg>
        <pc:picChg chg="del">
          <ac:chgData name="Miluše Merklová" userId="1e3ef9569644bf8d" providerId="LiveId" clId="{8829A482-7DF3-46B4-954F-D302E5D125D9}" dt="2024-02-15T18:40:16.786" v="7002" actId="478"/>
          <ac:picMkLst>
            <pc:docMk/>
            <pc:sldMk cId="3376334236" sldId="274"/>
            <ac:picMk id="4" creationId="{06C13485-5A70-B273-6CE2-0A9A4E5A81F4}"/>
          </ac:picMkLst>
        </pc:picChg>
        <pc:picChg chg="add mod ord modCrop">
          <ac:chgData name="Miluše Merklová" userId="1e3ef9569644bf8d" providerId="LiveId" clId="{8829A482-7DF3-46B4-954F-D302E5D125D9}" dt="2024-02-15T18:54:19.391" v="7158" actId="26606"/>
          <ac:picMkLst>
            <pc:docMk/>
            <pc:sldMk cId="3376334236" sldId="274"/>
            <ac:picMk id="8" creationId="{91FC7E90-F0D7-09B7-51D7-607FA3301D99}"/>
          </ac:picMkLst>
        </pc:picChg>
      </pc:sldChg>
      <pc:sldChg chg="addSp delSp modSp add mod ord modTransition modAnim">
        <pc:chgData name="Miluše Merklová" userId="1e3ef9569644bf8d" providerId="LiveId" clId="{8829A482-7DF3-46B4-954F-D302E5D125D9}" dt="2024-02-16T18:50:13.716" v="8350"/>
        <pc:sldMkLst>
          <pc:docMk/>
          <pc:sldMk cId="1151534950" sldId="275"/>
        </pc:sldMkLst>
        <pc:spChg chg="mod">
          <ac:chgData name="Miluše Merklová" userId="1e3ef9569644bf8d" providerId="LiveId" clId="{8829A482-7DF3-46B4-954F-D302E5D125D9}" dt="2024-02-16T17:18:59.323" v="8262" actId="20577"/>
          <ac:spMkLst>
            <pc:docMk/>
            <pc:sldMk cId="1151534950" sldId="275"/>
            <ac:spMk id="2" creationId="{F9B32395-A801-471F-6EA4-A42BB5A5C12C}"/>
          </ac:spMkLst>
        </pc:spChg>
        <pc:spChg chg="add mod">
          <ac:chgData name="Miluše Merklová" userId="1e3ef9569644bf8d" providerId="LiveId" clId="{8829A482-7DF3-46B4-954F-D302E5D125D9}" dt="2024-02-16T17:18:19.638" v="8244" actId="1076"/>
          <ac:spMkLst>
            <pc:docMk/>
            <pc:sldMk cId="1151534950" sldId="275"/>
            <ac:spMk id="3" creationId="{9D69D65C-C715-F056-AD77-71C9B7A076CA}"/>
          </ac:spMkLst>
        </pc:spChg>
        <pc:spChg chg="mod">
          <ac:chgData name="Miluše Merklová" userId="1e3ef9569644bf8d" providerId="LiveId" clId="{8829A482-7DF3-46B4-954F-D302E5D125D9}" dt="2024-02-15T19:30:14.545" v="7442" actId="255"/>
          <ac:spMkLst>
            <pc:docMk/>
            <pc:sldMk cId="1151534950" sldId="275"/>
            <ac:spMk id="6" creationId="{A76B3838-6161-7A49-55A4-330A15CEF204}"/>
          </ac:spMkLst>
        </pc:spChg>
        <pc:spChg chg="del">
          <ac:chgData name="Miluše Merklová" userId="1e3ef9569644bf8d" providerId="LiveId" clId="{8829A482-7DF3-46B4-954F-D302E5D125D9}" dt="2024-02-15T19:28:53.691" v="7433" actId="26606"/>
          <ac:spMkLst>
            <pc:docMk/>
            <pc:sldMk cId="1151534950" sldId="275"/>
            <ac:spMk id="28" creationId="{BAF9B088-C681-9C1C-8D21-F4999F2D3F4E}"/>
          </ac:spMkLst>
        </pc:spChg>
        <pc:spChg chg="del">
          <ac:chgData name="Miluše Merklová" userId="1e3ef9569644bf8d" providerId="LiveId" clId="{8829A482-7DF3-46B4-954F-D302E5D125D9}" dt="2024-02-15T19:28:53.691" v="7433" actId="26606"/>
          <ac:spMkLst>
            <pc:docMk/>
            <pc:sldMk cId="1151534950" sldId="275"/>
            <ac:spMk id="29" creationId="{8C2D4AC0-32E3-B8BC-847D-04939372A992}"/>
          </ac:spMkLst>
        </pc:spChg>
        <pc:spChg chg="del">
          <ac:chgData name="Miluše Merklová" userId="1e3ef9569644bf8d" providerId="LiveId" clId="{8829A482-7DF3-46B4-954F-D302E5D125D9}" dt="2024-02-15T19:28:53.691" v="7433" actId="26606"/>
          <ac:spMkLst>
            <pc:docMk/>
            <pc:sldMk cId="1151534950" sldId="275"/>
            <ac:spMk id="30" creationId="{98903C39-858F-8DF3-8FFF-98059ED7944B}"/>
          </ac:spMkLst>
        </pc:spChg>
        <pc:spChg chg="del">
          <ac:chgData name="Miluše Merklová" userId="1e3ef9569644bf8d" providerId="LiveId" clId="{8829A482-7DF3-46B4-954F-D302E5D125D9}" dt="2024-02-15T19:28:53.691" v="7433" actId="26606"/>
          <ac:spMkLst>
            <pc:docMk/>
            <pc:sldMk cId="1151534950" sldId="275"/>
            <ac:spMk id="32" creationId="{5CBA7E70-57AA-6736-6EFC-C7EF7BD87BE5}"/>
          </ac:spMkLst>
        </pc:spChg>
        <pc:spChg chg="add">
          <ac:chgData name="Miluše Merklová" userId="1e3ef9569644bf8d" providerId="LiveId" clId="{8829A482-7DF3-46B4-954F-D302E5D125D9}" dt="2024-02-15T19:28:53.691" v="7433" actId="26606"/>
          <ac:spMkLst>
            <pc:docMk/>
            <pc:sldMk cId="1151534950" sldId="275"/>
            <ac:spMk id="37" creationId="{49B447FE-DDA9-4B30-828A-59FC569124E2}"/>
          </ac:spMkLst>
        </pc:spChg>
        <pc:spChg chg="add">
          <ac:chgData name="Miluše Merklová" userId="1e3ef9569644bf8d" providerId="LiveId" clId="{8829A482-7DF3-46B4-954F-D302E5D125D9}" dt="2024-02-15T19:28:53.691" v="7433" actId="26606"/>
          <ac:spMkLst>
            <pc:docMk/>
            <pc:sldMk cId="1151534950" sldId="275"/>
            <ac:spMk id="39" creationId="{C3D487F7-9050-4871-B351-34A72ADB296C}"/>
          </ac:spMkLst>
        </pc:spChg>
        <pc:spChg chg="add">
          <ac:chgData name="Miluše Merklová" userId="1e3ef9569644bf8d" providerId="LiveId" clId="{8829A482-7DF3-46B4-954F-D302E5D125D9}" dt="2024-02-15T19:28:53.691" v="7433" actId="26606"/>
          <ac:spMkLst>
            <pc:docMk/>
            <pc:sldMk cId="1151534950" sldId="275"/>
            <ac:spMk id="41" creationId="{F43C27DD-EF6A-4C48-9669-C2970E71A814}"/>
          </ac:spMkLst>
        </pc:spChg>
        <pc:spChg chg="add">
          <ac:chgData name="Miluše Merklová" userId="1e3ef9569644bf8d" providerId="LiveId" clId="{8829A482-7DF3-46B4-954F-D302E5D125D9}" dt="2024-02-15T19:28:53.691" v="7433" actId="26606"/>
          <ac:spMkLst>
            <pc:docMk/>
            <pc:sldMk cId="1151534950" sldId="275"/>
            <ac:spMk id="43" creationId="{05A1AA86-B7E6-4C02-AA34-F1A25CD4CCBD}"/>
          </ac:spMkLst>
        </pc:spChg>
        <pc:spChg chg="add">
          <ac:chgData name="Miluše Merklová" userId="1e3ef9569644bf8d" providerId="LiveId" clId="{8829A482-7DF3-46B4-954F-D302E5D125D9}" dt="2024-02-15T19:28:53.691" v="7433" actId="26606"/>
          <ac:spMkLst>
            <pc:docMk/>
            <pc:sldMk cId="1151534950" sldId="275"/>
            <ac:spMk id="45" creationId="{86C3B9CB-4E48-4726-B7B9-9E02F71B150F}"/>
          </ac:spMkLst>
        </pc:spChg>
        <pc:spChg chg="add">
          <ac:chgData name="Miluše Merklová" userId="1e3ef9569644bf8d" providerId="LiveId" clId="{8829A482-7DF3-46B4-954F-D302E5D125D9}" dt="2024-02-15T19:28:53.691" v="7433" actId="26606"/>
          <ac:spMkLst>
            <pc:docMk/>
            <pc:sldMk cId="1151534950" sldId="275"/>
            <ac:spMk id="47" creationId="{C84384FE-1C88-4CAA-8FB8-2313A3AE734D}"/>
          </ac:spMkLst>
        </pc:spChg>
        <pc:picChg chg="add mod">
          <ac:chgData name="Miluše Merklová" userId="1e3ef9569644bf8d" providerId="LiveId" clId="{8829A482-7DF3-46B4-954F-D302E5D125D9}" dt="2024-02-15T19:28:53.691" v="7433" actId="26606"/>
          <ac:picMkLst>
            <pc:docMk/>
            <pc:sldMk cId="1151534950" sldId="275"/>
            <ac:picMk id="4" creationId="{434599BE-C2A3-8A88-8C8D-F4A348B64CE0}"/>
          </ac:picMkLst>
        </pc:picChg>
        <pc:picChg chg="add mod">
          <ac:chgData name="Miluše Merklová" userId="1e3ef9569644bf8d" providerId="LiveId" clId="{8829A482-7DF3-46B4-954F-D302E5D125D9}" dt="2024-02-16T17:17:30.015" v="8225"/>
          <ac:picMkLst>
            <pc:docMk/>
            <pc:sldMk cId="1151534950" sldId="275"/>
            <ac:picMk id="5" creationId="{B40198DA-2A95-2A6C-C7AC-474171E0379F}"/>
          </ac:picMkLst>
        </pc:picChg>
        <pc:picChg chg="del">
          <ac:chgData name="Miluše Merklová" userId="1e3ef9569644bf8d" providerId="LiveId" clId="{8829A482-7DF3-46B4-954F-D302E5D125D9}" dt="2024-02-15T19:21:11.933" v="7331" actId="478"/>
          <ac:picMkLst>
            <pc:docMk/>
            <pc:sldMk cId="1151534950" sldId="275"/>
            <ac:picMk id="8" creationId="{75F07B58-6B1C-8B79-BA70-606A345F9AD4}"/>
          </ac:picMkLst>
        </pc:picChg>
      </pc:sldChg>
      <pc:sldChg chg="addSp delSp modSp new mod modTransition setBg modAnim setClrOvrMap">
        <pc:chgData name="Miluše Merklová" userId="1e3ef9569644bf8d" providerId="LiveId" clId="{8829A482-7DF3-46B4-954F-D302E5D125D9}" dt="2024-02-16T18:50:13.716" v="8350"/>
        <pc:sldMkLst>
          <pc:docMk/>
          <pc:sldMk cId="1707593473" sldId="276"/>
        </pc:sldMkLst>
        <pc:spChg chg="mod ord">
          <ac:chgData name="Miluše Merklová" userId="1e3ef9569644bf8d" providerId="LiveId" clId="{8829A482-7DF3-46B4-954F-D302E5D125D9}" dt="2024-02-16T16:28:00.367" v="8048" actId="26606"/>
          <ac:spMkLst>
            <pc:docMk/>
            <pc:sldMk cId="1707593473" sldId="276"/>
            <ac:spMk id="2" creationId="{889F5832-AABD-81E1-36D5-76C2BB4F0867}"/>
          </ac:spMkLst>
        </pc:spChg>
        <pc:spChg chg="add mod ord">
          <ac:chgData name="Miluše Merklová" userId="1e3ef9569644bf8d" providerId="LiveId" clId="{8829A482-7DF3-46B4-954F-D302E5D125D9}" dt="2024-02-16T16:29:42.148" v="8064" actId="1076"/>
          <ac:spMkLst>
            <pc:docMk/>
            <pc:sldMk cId="1707593473" sldId="276"/>
            <ac:spMk id="3" creationId="{75627F3F-07F7-0F9A-F6A9-2E695F9C7B21}"/>
          </ac:spMkLst>
        </pc:spChg>
        <pc:spChg chg="del mod">
          <ac:chgData name="Miluše Merklová" userId="1e3ef9569644bf8d" providerId="LiveId" clId="{8829A482-7DF3-46B4-954F-D302E5D125D9}" dt="2024-02-15T19:47:23.789" v="7655" actId="21"/>
          <ac:spMkLst>
            <pc:docMk/>
            <pc:sldMk cId="1707593473" sldId="276"/>
            <ac:spMk id="3" creationId="{93C1C8CD-D75C-57EB-4471-FBA4E9619C45}"/>
          </ac:spMkLst>
        </pc:spChg>
        <pc:spChg chg="add del mod ord">
          <ac:chgData name="Miluše Merklová" userId="1e3ef9569644bf8d" providerId="LiveId" clId="{8829A482-7DF3-46B4-954F-D302E5D125D9}" dt="2024-02-16T16:24:46.568" v="8016" actId="21"/>
          <ac:spMkLst>
            <pc:docMk/>
            <pc:sldMk cId="1707593473" sldId="276"/>
            <ac:spMk id="4" creationId="{079376C0-2F83-2D6E-1526-B4BDA8236933}"/>
          </ac:spMkLst>
        </pc:spChg>
        <pc:spChg chg="add del">
          <ac:chgData name="Miluše Merklová" userId="1e3ef9569644bf8d" providerId="LiveId" clId="{8829A482-7DF3-46B4-954F-D302E5D125D9}" dt="2024-02-15T20:02:14.378" v="7748" actId="26606"/>
          <ac:spMkLst>
            <pc:docMk/>
            <pc:sldMk cId="1707593473" sldId="276"/>
            <ac:spMk id="8" creationId="{1B15ED52-F352-441B-82BF-E0EA34836D08}"/>
          </ac:spMkLst>
        </pc:spChg>
        <pc:spChg chg="add del">
          <ac:chgData name="Miluše Merklová" userId="1e3ef9569644bf8d" providerId="LiveId" clId="{8829A482-7DF3-46B4-954F-D302E5D125D9}" dt="2024-02-15T20:02:14.378" v="7748" actId="26606"/>
          <ac:spMkLst>
            <pc:docMk/>
            <pc:sldMk cId="1707593473" sldId="276"/>
            <ac:spMk id="10" creationId="{3B2E3793-BFE6-45A2-9B7B-E18844431C99}"/>
          </ac:spMkLst>
        </pc:spChg>
        <pc:spChg chg="add del">
          <ac:chgData name="Miluše Merklová" userId="1e3ef9569644bf8d" providerId="LiveId" clId="{8829A482-7DF3-46B4-954F-D302E5D125D9}" dt="2024-02-15T20:02:14.378" v="7748" actId="26606"/>
          <ac:spMkLst>
            <pc:docMk/>
            <pc:sldMk cId="1707593473" sldId="276"/>
            <ac:spMk id="12" creationId="{BC4C4868-CB8F-4AF9-9CDB-8108F2C19B67}"/>
          </ac:spMkLst>
        </pc:spChg>
        <pc:spChg chg="add del">
          <ac:chgData name="Miluše Merklová" userId="1e3ef9569644bf8d" providerId="LiveId" clId="{8829A482-7DF3-46B4-954F-D302E5D125D9}" dt="2024-02-15T20:02:14.378" v="7748" actId="26606"/>
          <ac:spMkLst>
            <pc:docMk/>
            <pc:sldMk cId="1707593473" sldId="276"/>
            <ac:spMk id="14" creationId="{375E0459-6403-40CD-989D-56A4407CA12E}"/>
          </ac:spMkLst>
        </pc:spChg>
        <pc:spChg chg="add del">
          <ac:chgData name="Miluše Merklová" userId="1e3ef9569644bf8d" providerId="LiveId" clId="{8829A482-7DF3-46B4-954F-D302E5D125D9}" dt="2024-02-15T20:02:14.378" v="7748" actId="26606"/>
          <ac:spMkLst>
            <pc:docMk/>
            <pc:sldMk cId="1707593473" sldId="276"/>
            <ac:spMk id="16" creationId="{53E5B1A8-3AC9-4BD1-9BBC-78CA94F2D1BA}"/>
          </ac:spMkLst>
        </pc:spChg>
        <pc:spChg chg="add del">
          <ac:chgData name="Miluše Merklová" userId="1e3ef9569644bf8d" providerId="LiveId" clId="{8829A482-7DF3-46B4-954F-D302E5D125D9}" dt="2024-02-16T16:28:00.367" v="8048" actId="26606"/>
          <ac:spMkLst>
            <pc:docMk/>
            <pc:sldMk cId="1707593473" sldId="276"/>
            <ac:spMk id="23" creationId="{50D1C5B3-B60D-4696-AE60-100D5EC8AB5D}"/>
          </ac:spMkLst>
        </pc:spChg>
        <pc:spChg chg="add del">
          <ac:chgData name="Miluše Merklová" userId="1e3ef9569644bf8d" providerId="LiveId" clId="{8829A482-7DF3-46B4-954F-D302E5D125D9}" dt="2024-02-16T16:28:00.367" v="8048" actId="26606"/>
          <ac:spMkLst>
            <pc:docMk/>
            <pc:sldMk cId="1707593473" sldId="276"/>
            <ac:spMk id="24" creationId="{5184EE59-3061-456B-9FB5-98A8E0E74B02}"/>
          </ac:spMkLst>
        </pc:spChg>
        <pc:spChg chg="add del">
          <ac:chgData name="Miluše Merklová" userId="1e3ef9569644bf8d" providerId="LiveId" clId="{8829A482-7DF3-46B4-954F-D302E5D125D9}" dt="2024-02-16T16:28:00.367" v="8048" actId="26606"/>
          <ac:spMkLst>
            <pc:docMk/>
            <pc:sldMk cId="1707593473" sldId="276"/>
            <ac:spMk id="25" creationId="{F7E07B5E-9FB5-4C91-8BE4-6167EB58D0A7}"/>
          </ac:spMkLst>
        </pc:spChg>
        <pc:spChg chg="add del">
          <ac:chgData name="Miluše Merklová" userId="1e3ef9569644bf8d" providerId="LiveId" clId="{8829A482-7DF3-46B4-954F-D302E5D125D9}" dt="2024-02-15T20:02:09.124" v="7747" actId="26606"/>
          <ac:spMkLst>
            <pc:docMk/>
            <pc:sldMk cId="1707593473" sldId="276"/>
            <ac:spMk id="26" creationId="{50D1C5B3-B60D-4696-AE60-100D5EC8AB5D}"/>
          </ac:spMkLst>
        </pc:spChg>
        <pc:spChg chg="add del">
          <ac:chgData name="Miluše Merklová" userId="1e3ef9569644bf8d" providerId="LiveId" clId="{8829A482-7DF3-46B4-954F-D302E5D125D9}" dt="2024-02-16T16:28:00.367" v="8048" actId="26606"/>
          <ac:spMkLst>
            <pc:docMk/>
            <pc:sldMk cId="1707593473" sldId="276"/>
            <ac:spMk id="27" creationId="{37524947-EB09-4DD9-973B-9F75BBCD7269}"/>
          </ac:spMkLst>
        </pc:spChg>
        <pc:spChg chg="add del">
          <ac:chgData name="Miluše Merklová" userId="1e3ef9569644bf8d" providerId="LiveId" clId="{8829A482-7DF3-46B4-954F-D302E5D125D9}" dt="2024-02-15T20:02:09.124" v="7747" actId="26606"/>
          <ac:spMkLst>
            <pc:docMk/>
            <pc:sldMk cId="1707593473" sldId="276"/>
            <ac:spMk id="28" creationId="{5184EE59-3061-456B-9FB5-98A8E0E74B02}"/>
          </ac:spMkLst>
        </pc:spChg>
        <pc:spChg chg="add del">
          <ac:chgData name="Miluše Merklová" userId="1e3ef9569644bf8d" providerId="LiveId" clId="{8829A482-7DF3-46B4-954F-D302E5D125D9}" dt="2024-02-16T16:28:00.367" v="8048" actId="26606"/>
          <ac:spMkLst>
            <pc:docMk/>
            <pc:sldMk cId="1707593473" sldId="276"/>
            <ac:spMk id="29" creationId="{D30C8E25-2DD1-45C6-9F04-0F0CBF666021}"/>
          </ac:spMkLst>
        </pc:spChg>
        <pc:spChg chg="add del">
          <ac:chgData name="Miluše Merklová" userId="1e3ef9569644bf8d" providerId="LiveId" clId="{8829A482-7DF3-46B4-954F-D302E5D125D9}" dt="2024-02-15T20:02:09.124" v="7747" actId="26606"/>
          <ac:spMkLst>
            <pc:docMk/>
            <pc:sldMk cId="1707593473" sldId="276"/>
            <ac:spMk id="30" creationId="{F7E07B5E-9FB5-4C91-8BE4-6167EB58D0A7}"/>
          </ac:spMkLst>
        </pc:spChg>
        <pc:spChg chg="add del">
          <ac:chgData name="Miluše Merklová" userId="1e3ef9569644bf8d" providerId="LiveId" clId="{8829A482-7DF3-46B4-954F-D302E5D125D9}" dt="2024-02-16T16:28:00.367" v="8048" actId="26606"/>
          <ac:spMkLst>
            <pc:docMk/>
            <pc:sldMk cId="1707593473" sldId="276"/>
            <ac:spMk id="31" creationId="{BC57EA3C-C239-4132-A618-5CBE9F896B2F}"/>
          </ac:spMkLst>
        </pc:spChg>
        <pc:spChg chg="add del">
          <ac:chgData name="Miluše Merklová" userId="1e3ef9569644bf8d" providerId="LiveId" clId="{8829A482-7DF3-46B4-954F-D302E5D125D9}" dt="2024-02-15T20:02:09.124" v="7747" actId="26606"/>
          <ac:spMkLst>
            <pc:docMk/>
            <pc:sldMk cId="1707593473" sldId="276"/>
            <ac:spMk id="32" creationId="{37524947-EB09-4DD9-973B-9F75BBCD7269}"/>
          </ac:spMkLst>
        </pc:spChg>
        <pc:spChg chg="add del">
          <ac:chgData name="Miluše Merklová" userId="1e3ef9569644bf8d" providerId="LiveId" clId="{8829A482-7DF3-46B4-954F-D302E5D125D9}" dt="2024-02-16T16:27:01.443" v="8042" actId="26606"/>
          <ac:spMkLst>
            <pc:docMk/>
            <pc:sldMk cId="1707593473" sldId="276"/>
            <ac:spMk id="33" creationId="{5CB593EA-2F98-479F-B4C4-F366571FA64D}"/>
          </ac:spMkLst>
        </pc:spChg>
        <pc:spChg chg="add del">
          <ac:chgData name="Miluše Merklová" userId="1e3ef9569644bf8d" providerId="LiveId" clId="{8829A482-7DF3-46B4-954F-D302E5D125D9}" dt="2024-02-15T20:02:09.124" v="7747" actId="26606"/>
          <ac:spMkLst>
            <pc:docMk/>
            <pc:sldMk cId="1707593473" sldId="276"/>
            <ac:spMk id="34" creationId="{D30C8E25-2DD1-45C6-9F04-0F0CBF666021}"/>
          </ac:spMkLst>
        </pc:spChg>
        <pc:spChg chg="add del">
          <ac:chgData name="Miluše Merklová" userId="1e3ef9569644bf8d" providerId="LiveId" clId="{8829A482-7DF3-46B4-954F-D302E5D125D9}" dt="2024-02-16T16:28:00.367" v="8048" actId="26606"/>
          <ac:spMkLst>
            <pc:docMk/>
            <pc:sldMk cId="1707593473" sldId="276"/>
            <ac:spMk id="35" creationId="{5CB593EA-2F98-479F-B4C4-F366571FA64D}"/>
          </ac:spMkLst>
        </pc:spChg>
        <pc:spChg chg="add del">
          <ac:chgData name="Miluše Merklová" userId="1e3ef9569644bf8d" providerId="LiveId" clId="{8829A482-7DF3-46B4-954F-D302E5D125D9}" dt="2024-02-15T20:02:09.124" v="7747" actId="26606"/>
          <ac:spMkLst>
            <pc:docMk/>
            <pc:sldMk cId="1707593473" sldId="276"/>
            <ac:spMk id="36" creationId="{BC57EA3C-C239-4132-A618-5CBE9F896B2F}"/>
          </ac:spMkLst>
        </pc:spChg>
        <pc:spChg chg="add del">
          <ac:chgData name="Miluše Merklová" userId="1e3ef9569644bf8d" providerId="LiveId" clId="{8829A482-7DF3-46B4-954F-D302E5D125D9}" dt="2024-02-16T16:28:00.367" v="8048" actId="26606"/>
          <ac:spMkLst>
            <pc:docMk/>
            <pc:sldMk cId="1707593473" sldId="276"/>
            <ac:spMk id="37" creationId="{39BEB6D0-9E4E-4221-93D1-74ABECEE9EFC}"/>
          </ac:spMkLst>
        </pc:spChg>
        <pc:spChg chg="add del">
          <ac:chgData name="Miluše Merklová" userId="1e3ef9569644bf8d" providerId="LiveId" clId="{8829A482-7DF3-46B4-954F-D302E5D125D9}" dt="2024-02-16T16:27:01.443" v="8042" actId="26606"/>
          <ac:spMkLst>
            <pc:docMk/>
            <pc:sldMk cId="1707593473" sldId="276"/>
            <ac:spMk id="38" creationId="{39BEB6D0-9E4E-4221-93D1-74ABECEE9EFC}"/>
          </ac:spMkLst>
        </pc:spChg>
        <pc:picChg chg="add mod">
          <ac:chgData name="Miluše Merklová" userId="1e3ef9569644bf8d" providerId="LiveId" clId="{8829A482-7DF3-46B4-954F-D302E5D125D9}" dt="2024-02-16T16:29:31.720" v="8063" actId="1076"/>
          <ac:picMkLst>
            <pc:docMk/>
            <pc:sldMk cId="1707593473" sldId="276"/>
            <ac:picMk id="5" creationId="{117ED818-B3AA-8DFB-4B8F-4B255654A092}"/>
          </ac:picMkLst>
        </pc:picChg>
        <pc:picChg chg="add mod">
          <ac:chgData name="Miluše Merklová" userId="1e3ef9569644bf8d" providerId="LiveId" clId="{8829A482-7DF3-46B4-954F-D302E5D125D9}" dt="2024-02-15T19:48:08.488" v="7660" actId="931"/>
          <ac:picMkLst>
            <pc:docMk/>
            <pc:sldMk cId="1707593473" sldId="276"/>
            <ac:picMk id="6" creationId="{0D7508E9-368C-1D13-A1FE-8A6DE2032505}"/>
          </ac:picMkLst>
        </pc:picChg>
        <pc:picChg chg="add mod ord modCrop">
          <ac:chgData name="Miluše Merklová" userId="1e3ef9569644bf8d" providerId="LiveId" clId="{8829A482-7DF3-46B4-954F-D302E5D125D9}" dt="2024-02-16T16:28:00.367" v="8048" actId="26606"/>
          <ac:picMkLst>
            <pc:docMk/>
            <pc:sldMk cId="1707593473" sldId="276"/>
            <ac:picMk id="9" creationId="{C8E2323D-A9C5-740F-4EE9-4C03030FC63C}"/>
          </ac:picMkLst>
        </pc:picChg>
        <pc:picChg chg="add mod ord modCrop">
          <ac:chgData name="Miluše Merklová" userId="1e3ef9569644bf8d" providerId="LiveId" clId="{8829A482-7DF3-46B4-954F-D302E5D125D9}" dt="2024-02-16T16:28:00.367" v="8048" actId="26606"/>
          <ac:picMkLst>
            <pc:docMk/>
            <pc:sldMk cId="1707593473" sldId="276"/>
            <ac:picMk id="13" creationId="{66F89077-2336-55F1-4193-504130154AA3}"/>
          </ac:picMkLst>
        </pc:picChg>
        <pc:picChg chg="add mod ord modCrop">
          <ac:chgData name="Miluše Merklová" userId="1e3ef9569644bf8d" providerId="LiveId" clId="{8829A482-7DF3-46B4-954F-D302E5D125D9}" dt="2024-02-16T16:28:00.367" v="8048" actId="26606"/>
          <ac:picMkLst>
            <pc:docMk/>
            <pc:sldMk cId="1707593473" sldId="276"/>
            <ac:picMk id="17" creationId="{8B2D6DC0-E734-0528-1CC5-A5ABA0D50422}"/>
          </ac:picMkLst>
        </pc:picChg>
        <pc:picChg chg="add mod">
          <ac:chgData name="Miluše Merklová" userId="1e3ef9569644bf8d" providerId="LiveId" clId="{8829A482-7DF3-46B4-954F-D302E5D125D9}" dt="2024-02-15T19:55:15.863" v="7693" actId="931"/>
          <ac:picMkLst>
            <pc:docMk/>
            <pc:sldMk cId="1707593473" sldId="276"/>
            <ac:picMk id="19" creationId="{460EEF8D-C6F9-9AD5-977B-2E82F9F0B789}"/>
          </ac:picMkLst>
        </pc:picChg>
        <pc:picChg chg="add mod ord modCrop">
          <ac:chgData name="Miluše Merklová" userId="1e3ef9569644bf8d" providerId="LiveId" clId="{8829A482-7DF3-46B4-954F-D302E5D125D9}" dt="2024-02-16T16:28:00.367" v="8048" actId="26606"/>
          <ac:picMkLst>
            <pc:docMk/>
            <pc:sldMk cId="1707593473" sldId="276"/>
            <ac:picMk id="21" creationId="{20BE6AC1-A5A9-573E-A41F-CEC889416A1F}"/>
          </ac:picMkLst>
        </pc:picChg>
      </pc:sldChg>
      <pc:sldChg chg="addSp delSp modSp add mod ord modTransition modAnim">
        <pc:chgData name="Miluše Merklová" userId="1e3ef9569644bf8d" providerId="LiveId" clId="{8829A482-7DF3-46B4-954F-D302E5D125D9}" dt="2024-02-16T18:50:13.716" v="8350"/>
        <pc:sldMkLst>
          <pc:docMk/>
          <pc:sldMk cId="3238443529" sldId="277"/>
        </pc:sldMkLst>
        <pc:spChg chg="mod">
          <ac:chgData name="Miluše Merklová" userId="1e3ef9569644bf8d" providerId="LiveId" clId="{8829A482-7DF3-46B4-954F-D302E5D125D9}" dt="2024-02-16T16:05:05.717" v="7818" actId="1076"/>
          <ac:spMkLst>
            <pc:docMk/>
            <pc:sldMk cId="3238443529" sldId="277"/>
            <ac:spMk id="2" creationId="{25148DB6-6CF9-C47F-7F52-608021B8C06B}"/>
          </ac:spMkLst>
        </pc:spChg>
        <pc:picChg chg="add del mod modCrop">
          <ac:chgData name="Miluše Merklová" userId="1e3ef9569644bf8d" providerId="LiveId" clId="{8829A482-7DF3-46B4-954F-D302E5D125D9}" dt="2024-02-16T16:05:24.644" v="7820" actId="21"/>
          <ac:picMkLst>
            <pc:docMk/>
            <pc:sldMk cId="3238443529" sldId="277"/>
            <ac:picMk id="3" creationId="{E28AF59E-2C9D-05CD-CC43-0717756B4657}"/>
          </ac:picMkLst>
        </pc:picChg>
        <pc:picChg chg="add mod modCrop">
          <ac:chgData name="Miluše Merklová" userId="1e3ef9569644bf8d" providerId="LiveId" clId="{8829A482-7DF3-46B4-954F-D302E5D125D9}" dt="2024-02-16T16:08:34.295" v="7843" actId="14100"/>
          <ac:picMkLst>
            <pc:docMk/>
            <pc:sldMk cId="3238443529" sldId="277"/>
            <ac:picMk id="5" creationId="{BA60D654-2773-5504-D426-D7451F03447D}"/>
          </ac:picMkLst>
        </pc:picChg>
        <pc:picChg chg="del mod">
          <ac:chgData name="Miluše Merklová" userId="1e3ef9569644bf8d" providerId="LiveId" clId="{8829A482-7DF3-46B4-954F-D302E5D125D9}" dt="2024-02-16T16:03:28.023" v="7805" actId="478"/>
          <ac:picMkLst>
            <pc:docMk/>
            <pc:sldMk cId="3238443529" sldId="277"/>
            <ac:picMk id="17" creationId="{7C8E3269-3567-8A59-231D-387D5DB08BAD}"/>
          </ac:picMkLst>
        </pc:picChg>
      </pc:sldChg>
      <pc:sldMasterChg chg="setBg modSldLayout">
        <pc:chgData name="Miluše Merklová" userId="1e3ef9569644bf8d" providerId="LiveId" clId="{8829A482-7DF3-46B4-954F-D302E5D125D9}" dt="2024-02-12T19:13:42.407" v="2538"/>
        <pc:sldMasterMkLst>
          <pc:docMk/>
          <pc:sldMasterMk cId="912123129" sldId="2147483648"/>
        </pc:sldMasterMkLst>
        <pc:sldLayoutChg chg="setBg">
          <pc:chgData name="Miluše Merklová" userId="1e3ef9569644bf8d" providerId="LiveId" clId="{8829A482-7DF3-46B4-954F-D302E5D125D9}" dt="2024-02-12T19:13:42.407" v="2538"/>
          <pc:sldLayoutMkLst>
            <pc:docMk/>
            <pc:sldMasterMk cId="912123129" sldId="2147483648"/>
            <pc:sldLayoutMk cId="2127363995" sldId="2147483649"/>
          </pc:sldLayoutMkLst>
        </pc:sldLayoutChg>
        <pc:sldLayoutChg chg="setBg">
          <pc:chgData name="Miluše Merklová" userId="1e3ef9569644bf8d" providerId="LiveId" clId="{8829A482-7DF3-46B4-954F-D302E5D125D9}" dt="2024-02-12T19:13:42.407" v="2538"/>
          <pc:sldLayoutMkLst>
            <pc:docMk/>
            <pc:sldMasterMk cId="912123129" sldId="2147483648"/>
            <pc:sldLayoutMk cId="3952918824" sldId="2147483650"/>
          </pc:sldLayoutMkLst>
        </pc:sldLayoutChg>
        <pc:sldLayoutChg chg="setBg">
          <pc:chgData name="Miluše Merklová" userId="1e3ef9569644bf8d" providerId="LiveId" clId="{8829A482-7DF3-46B4-954F-D302E5D125D9}" dt="2024-02-12T19:13:42.407" v="2538"/>
          <pc:sldLayoutMkLst>
            <pc:docMk/>
            <pc:sldMasterMk cId="912123129" sldId="2147483648"/>
            <pc:sldLayoutMk cId="773493645" sldId="2147483651"/>
          </pc:sldLayoutMkLst>
        </pc:sldLayoutChg>
        <pc:sldLayoutChg chg="setBg">
          <pc:chgData name="Miluše Merklová" userId="1e3ef9569644bf8d" providerId="LiveId" clId="{8829A482-7DF3-46B4-954F-D302E5D125D9}" dt="2024-02-12T19:13:42.407" v="2538"/>
          <pc:sldLayoutMkLst>
            <pc:docMk/>
            <pc:sldMasterMk cId="912123129" sldId="2147483648"/>
            <pc:sldLayoutMk cId="2965025711" sldId="2147483652"/>
          </pc:sldLayoutMkLst>
        </pc:sldLayoutChg>
        <pc:sldLayoutChg chg="setBg">
          <pc:chgData name="Miluše Merklová" userId="1e3ef9569644bf8d" providerId="LiveId" clId="{8829A482-7DF3-46B4-954F-D302E5D125D9}" dt="2024-02-12T19:13:42.407" v="2538"/>
          <pc:sldLayoutMkLst>
            <pc:docMk/>
            <pc:sldMasterMk cId="912123129" sldId="2147483648"/>
            <pc:sldLayoutMk cId="2391425418" sldId="2147483653"/>
          </pc:sldLayoutMkLst>
        </pc:sldLayoutChg>
        <pc:sldLayoutChg chg="setBg">
          <pc:chgData name="Miluše Merklová" userId="1e3ef9569644bf8d" providerId="LiveId" clId="{8829A482-7DF3-46B4-954F-D302E5D125D9}" dt="2024-02-12T19:13:42.407" v="2538"/>
          <pc:sldLayoutMkLst>
            <pc:docMk/>
            <pc:sldMasterMk cId="912123129" sldId="2147483648"/>
            <pc:sldLayoutMk cId="2329989065" sldId="2147483654"/>
          </pc:sldLayoutMkLst>
        </pc:sldLayoutChg>
        <pc:sldLayoutChg chg="setBg">
          <pc:chgData name="Miluše Merklová" userId="1e3ef9569644bf8d" providerId="LiveId" clId="{8829A482-7DF3-46B4-954F-D302E5D125D9}" dt="2024-02-12T19:13:42.407" v="2538"/>
          <pc:sldLayoutMkLst>
            <pc:docMk/>
            <pc:sldMasterMk cId="912123129" sldId="2147483648"/>
            <pc:sldLayoutMk cId="2637457192" sldId="2147483655"/>
          </pc:sldLayoutMkLst>
        </pc:sldLayoutChg>
        <pc:sldLayoutChg chg="setBg">
          <pc:chgData name="Miluše Merklová" userId="1e3ef9569644bf8d" providerId="LiveId" clId="{8829A482-7DF3-46B4-954F-D302E5D125D9}" dt="2024-02-12T19:13:42.407" v="2538"/>
          <pc:sldLayoutMkLst>
            <pc:docMk/>
            <pc:sldMasterMk cId="912123129" sldId="2147483648"/>
            <pc:sldLayoutMk cId="3876564805" sldId="2147483656"/>
          </pc:sldLayoutMkLst>
        </pc:sldLayoutChg>
        <pc:sldLayoutChg chg="setBg">
          <pc:chgData name="Miluše Merklová" userId="1e3ef9569644bf8d" providerId="LiveId" clId="{8829A482-7DF3-46B4-954F-D302E5D125D9}" dt="2024-02-12T19:13:42.407" v="2538"/>
          <pc:sldLayoutMkLst>
            <pc:docMk/>
            <pc:sldMasterMk cId="912123129" sldId="2147483648"/>
            <pc:sldLayoutMk cId="3021953622" sldId="2147483657"/>
          </pc:sldLayoutMkLst>
        </pc:sldLayoutChg>
        <pc:sldLayoutChg chg="setBg">
          <pc:chgData name="Miluše Merklová" userId="1e3ef9569644bf8d" providerId="LiveId" clId="{8829A482-7DF3-46B4-954F-D302E5D125D9}" dt="2024-02-12T19:13:42.407" v="2538"/>
          <pc:sldLayoutMkLst>
            <pc:docMk/>
            <pc:sldMasterMk cId="912123129" sldId="2147483648"/>
            <pc:sldLayoutMk cId="1710104946" sldId="2147483658"/>
          </pc:sldLayoutMkLst>
        </pc:sldLayoutChg>
        <pc:sldLayoutChg chg="setBg">
          <pc:chgData name="Miluše Merklová" userId="1e3ef9569644bf8d" providerId="LiveId" clId="{8829A482-7DF3-46B4-954F-D302E5D125D9}" dt="2024-02-12T19:13:42.407" v="2538"/>
          <pc:sldLayoutMkLst>
            <pc:docMk/>
            <pc:sldMasterMk cId="912123129" sldId="2147483648"/>
            <pc:sldLayoutMk cId="2020904486" sldId="214748365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0C1031-C3CB-4EB9-ACBE-7D58766F316B}" type="doc">
      <dgm:prSet loTypeId="urn:microsoft.com/office/officeart/2005/8/layout/arrow5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76F1816-3B37-4607-BC39-E92405861CAD}">
      <dgm:prSet custT="1"/>
      <dgm:spPr/>
      <dgm:t>
        <a:bodyPr/>
        <a:lstStyle/>
        <a:p>
          <a:r>
            <a:rPr lang="cs-CZ" sz="1800" dirty="0"/>
            <a:t>Týmy si připraví prezentaci</a:t>
          </a:r>
        </a:p>
        <a:p>
          <a:r>
            <a:rPr lang="cs-CZ" sz="1800" dirty="0"/>
            <a:t> obce</a:t>
          </a:r>
          <a:endParaRPr lang="en-US" sz="1800" dirty="0"/>
        </a:p>
      </dgm:t>
    </dgm:pt>
    <dgm:pt modelId="{C4AB4CB3-54F7-4ECC-9E89-EB898973535A}" type="parTrans" cxnId="{0DF23917-7B8C-4AB8-A8EF-03D2AD88C4A1}">
      <dgm:prSet/>
      <dgm:spPr/>
      <dgm:t>
        <a:bodyPr/>
        <a:lstStyle/>
        <a:p>
          <a:endParaRPr lang="en-US"/>
        </a:p>
      </dgm:t>
    </dgm:pt>
    <dgm:pt modelId="{0E06BB79-5EB5-4EAA-ABC9-E7223311951C}" type="sibTrans" cxnId="{0DF23917-7B8C-4AB8-A8EF-03D2AD88C4A1}">
      <dgm:prSet/>
      <dgm:spPr/>
      <dgm:t>
        <a:bodyPr/>
        <a:lstStyle/>
        <a:p>
          <a:endParaRPr lang="en-US"/>
        </a:p>
      </dgm:t>
    </dgm:pt>
    <dgm:pt modelId="{3E15940C-7CEE-4B0D-9032-89E4FBC318A6}">
      <dgm:prSet custT="1"/>
      <dgm:spPr/>
      <dgm:t>
        <a:bodyPr/>
        <a:lstStyle/>
        <a:p>
          <a:r>
            <a:rPr lang="cs-CZ" sz="1800" dirty="0"/>
            <a:t>Každému týmu bude přidělena  unikátní barva</a:t>
          </a:r>
          <a:endParaRPr lang="en-US" sz="1800" dirty="0"/>
        </a:p>
      </dgm:t>
    </dgm:pt>
    <dgm:pt modelId="{E71878D2-5CFA-42BB-BC2F-02348B5EC020}" type="parTrans" cxnId="{08B219B6-FB47-440F-B4C7-69DB27329EF5}">
      <dgm:prSet/>
      <dgm:spPr/>
      <dgm:t>
        <a:bodyPr/>
        <a:lstStyle/>
        <a:p>
          <a:endParaRPr lang="en-US"/>
        </a:p>
      </dgm:t>
    </dgm:pt>
    <dgm:pt modelId="{244B810B-2E35-44BE-8FCA-BB43270E29F6}" type="sibTrans" cxnId="{08B219B6-FB47-440F-B4C7-69DB27329EF5}">
      <dgm:prSet/>
      <dgm:spPr/>
      <dgm:t>
        <a:bodyPr/>
        <a:lstStyle/>
        <a:p>
          <a:endParaRPr lang="en-US"/>
        </a:p>
      </dgm:t>
    </dgm:pt>
    <dgm:pt modelId="{7E8E3DEF-C269-4EA7-A1B8-42AC5726ABB1}">
      <dgm:prSet custT="1"/>
      <dgm:spPr/>
      <dgm:t>
        <a:bodyPr/>
        <a:lstStyle/>
        <a:p>
          <a:r>
            <a:rPr lang="cs-CZ" sz="1800" dirty="0"/>
            <a:t>Propagační materiály, předměty i osoby  jsou vítány</a:t>
          </a:r>
          <a:endParaRPr lang="en-US" sz="1800" dirty="0"/>
        </a:p>
      </dgm:t>
    </dgm:pt>
    <dgm:pt modelId="{26BEDB37-01DB-4F1C-A265-261B0E8E9665}" type="parTrans" cxnId="{CA48E2C8-2D32-4AF5-ADB4-F9C33936BAD4}">
      <dgm:prSet/>
      <dgm:spPr/>
      <dgm:t>
        <a:bodyPr/>
        <a:lstStyle/>
        <a:p>
          <a:endParaRPr lang="en-US"/>
        </a:p>
      </dgm:t>
    </dgm:pt>
    <dgm:pt modelId="{54B2A0D1-582D-410D-9F12-4D1E34C8B3EB}" type="sibTrans" cxnId="{CA48E2C8-2D32-4AF5-ADB4-F9C33936BAD4}">
      <dgm:prSet/>
      <dgm:spPr/>
      <dgm:t>
        <a:bodyPr/>
        <a:lstStyle/>
        <a:p>
          <a:endParaRPr lang="en-US"/>
        </a:p>
      </dgm:t>
    </dgm:pt>
    <dgm:pt modelId="{91B55EF7-70C6-49D8-8498-F25B213F69B0}">
      <dgm:prSet custT="1"/>
      <dgm:spPr/>
      <dgm:t>
        <a:bodyPr/>
        <a:lstStyle/>
        <a:p>
          <a:r>
            <a:rPr lang="cs-CZ" sz="1800" dirty="0"/>
            <a:t>Kreativitě se meze nekladou</a:t>
          </a:r>
          <a:endParaRPr lang="en-US" sz="1800" dirty="0"/>
        </a:p>
      </dgm:t>
    </dgm:pt>
    <dgm:pt modelId="{7C220600-3DEA-44B5-BFB6-42C857101FAD}" type="parTrans" cxnId="{736785F5-B9F0-4135-B171-196CDEE37394}">
      <dgm:prSet/>
      <dgm:spPr/>
      <dgm:t>
        <a:bodyPr/>
        <a:lstStyle/>
        <a:p>
          <a:endParaRPr lang="en-US"/>
        </a:p>
      </dgm:t>
    </dgm:pt>
    <dgm:pt modelId="{ACB8038F-742E-4928-9CFC-A0F3F2E477D1}" type="sibTrans" cxnId="{736785F5-B9F0-4135-B171-196CDEE37394}">
      <dgm:prSet/>
      <dgm:spPr/>
      <dgm:t>
        <a:bodyPr/>
        <a:lstStyle/>
        <a:p>
          <a:endParaRPr lang="en-US"/>
        </a:p>
      </dgm:t>
    </dgm:pt>
    <dgm:pt modelId="{152E4A8D-9F25-4730-8F3D-0DF84CEBB6C7}">
      <dgm:prSet custT="1"/>
      <dgm:spPr/>
      <dgm:t>
        <a:bodyPr/>
        <a:lstStyle/>
        <a:p>
          <a:r>
            <a:rPr lang="cs-CZ" sz="1800" dirty="0"/>
            <a:t>Podrobné informace budou uvedeny e-mailu lídrům</a:t>
          </a:r>
          <a:endParaRPr lang="en-US" sz="1800" dirty="0"/>
        </a:p>
      </dgm:t>
    </dgm:pt>
    <dgm:pt modelId="{8BECAC93-8FE4-4FCE-96BB-82547282396B}" type="parTrans" cxnId="{00B97447-BBE1-405B-9D64-1B6686291C73}">
      <dgm:prSet/>
      <dgm:spPr/>
      <dgm:t>
        <a:bodyPr/>
        <a:lstStyle/>
        <a:p>
          <a:endParaRPr lang="en-US"/>
        </a:p>
      </dgm:t>
    </dgm:pt>
    <dgm:pt modelId="{9AF2F516-88B3-497C-9DE4-443BFD225408}" type="sibTrans" cxnId="{00B97447-BBE1-405B-9D64-1B6686291C73}">
      <dgm:prSet/>
      <dgm:spPr/>
      <dgm:t>
        <a:bodyPr/>
        <a:lstStyle/>
        <a:p>
          <a:endParaRPr lang="en-US"/>
        </a:p>
      </dgm:t>
    </dgm:pt>
    <dgm:pt modelId="{091026FC-D60F-42C3-A299-16B02E0C86B1}" type="pres">
      <dgm:prSet presAssocID="{250C1031-C3CB-4EB9-ACBE-7D58766F316B}" presName="diagram" presStyleCnt="0">
        <dgm:presLayoutVars>
          <dgm:dir/>
          <dgm:resizeHandles val="exact"/>
        </dgm:presLayoutVars>
      </dgm:prSet>
      <dgm:spPr/>
    </dgm:pt>
    <dgm:pt modelId="{D4EE107D-EC4C-490D-9ED1-A1496765E0D6}" type="pres">
      <dgm:prSet presAssocID="{176F1816-3B37-4607-BC39-E92405861CAD}" presName="arrow" presStyleLbl="node1" presStyleIdx="0" presStyleCnt="5" custScaleX="105405">
        <dgm:presLayoutVars>
          <dgm:bulletEnabled val="1"/>
        </dgm:presLayoutVars>
      </dgm:prSet>
      <dgm:spPr/>
    </dgm:pt>
    <dgm:pt modelId="{DFCE28BF-0C20-4183-9B8F-7CFC1965D473}" type="pres">
      <dgm:prSet presAssocID="{3E15940C-7CEE-4B0D-9032-89E4FBC318A6}" presName="arrow" presStyleLbl="node1" presStyleIdx="1" presStyleCnt="5">
        <dgm:presLayoutVars>
          <dgm:bulletEnabled val="1"/>
        </dgm:presLayoutVars>
      </dgm:prSet>
      <dgm:spPr/>
    </dgm:pt>
    <dgm:pt modelId="{890CF5BC-707C-4C0F-8DB1-7E09F82FB1DF}" type="pres">
      <dgm:prSet presAssocID="{7E8E3DEF-C269-4EA7-A1B8-42AC5726ABB1}" presName="arrow" presStyleLbl="node1" presStyleIdx="2" presStyleCnt="5" custScaleX="112084" custRadScaleRad="99336" custRadScaleInc="1436">
        <dgm:presLayoutVars>
          <dgm:bulletEnabled val="1"/>
        </dgm:presLayoutVars>
      </dgm:prSet>
      <dgm:spPr/>
    </dgm:pt>
    <dgm:pt modelId="{CB2A5DB0-46B7-4793-8978-A4DCC64C77CC}" type="pres">
      <dgm:prSet presAssocID="{91B55EF7-70C6-49D8-8498-F25B213F69B0}" presName="arrow" presStyleLbl="node1" presStyleIdx="3" presStyleCnt="5">
        <dgm:presLayoutVars>
          <dgm:bulletEnabled val="1"/>
        </dgm:presLayoutVars>
      </dgm:prSet>
      <dgm:spPr/>
    </dgm:pt>
    <dgm:pt modelId="{15171BA6-EF1F-415D-A4EA-4851A89EC77B}" type="pres">
      <dgm:prSet presAssocID="{152E4A8D-9F25-4730-8F3D-0DF84CEBB6C7}" presName="arrow" presStyleLbl="node1" presStyleIdx="4" presStyleCnt="5">
        <dgm:presLayoutVars>
          <dgm:bulletEnabled val="1"/>
        </dgm:presLayoutVars>
      </dgm:prSet>
      <dgm:spPr/>
    </dgm:pt>
  </dgm:ptLst>
  <dgm:cxnLst>
    <dgm:cxn modelId="{0DF23917-7B8C-4AB8-A8EF-03D2AD88C4A1}" srcId="{250C1031-C3CB-4EB9-ACBE-7D58766F316B}" destId="{176F1816-3B37-4607-BC39-E92405861CAD}" srcOrd="0" destOrd="0" parTransId="{C4AB4CB3-54F7-4ECC-9E89-EB898973535A}" sibTransId="{0E06BB79-5EB5-4EAA-ABC9-E7223311951C}"/>
    <dgm:cxn modelId="{00B97447-BBE1-405B-9D64-1B6686291C73}" srcId="{250C1031-C3CB-4EB9-ACBE-7D58766F316B}" destId="{152E4A8D-9F25-4730-8F3D-0DF84CEBB6C7}" srcOrd="4" destOrd="0" parTransId="{8BECAC93-8FE4-4FCE-96BB-82547282396B}" sibTransId="{9AF2F516-88B3-497C-9DE4-443BFD225408}"/>
    <dgm:cxn modelId="{6279624C-DE23-4592-8A86-3FC17BBDFBAC}" type="presOf" srcId="{7E8E3DEF-C269-4EA7-A1B8-42AC5726ABB1}" destId="{890CF5BC-707C-4C0F-8DB1-7E09F82FB1DF}" srcOrd="0" destOrd="0" presId="urn:microsoft.com/office/officeart/2005/8/layout/arrow5"/>
    <dgm:cxn modelId="{3BEC4E7E-26DC-474D-B417-CBCA495E6ED9}" type="presOf" srcId="{91B55EF7-70C6-49D8-8498-F25B213F69B0}" destId="{CB2A5DB0-46B7-4793-8978-A4DCC64C77CC}" srcOrd="0" destOrd="0" presId="urn:microsoft.com/office/officeart/2005/8/layout/arrow5"/>
    <dgm:cxn modelId="{0C78D395-BADF-4AED-85E4-6087D2BEE817}" type="presOf" srcId="{3E15940C-7CEE-4B0D-9032-89E4FBC318A6}" destId="{DFCE28BF-0C20-4183-9B8F-7CFC1965D473}" srcOrd="0" destOrd="0" presId="urn:microsoft.com/office/officeart/2005/8/layout/arrow5"/>
    <dgm:cxn modelId="{08B219B6-FB47-440F-B4C7-69DB27329EF5}" srcId="{250C1031-C3CB-4EB9-ACBE-7D58766F316B}" destId="{3E15940C-7CEE-4B0D-9032-89E4FBC318A6}" srcOrd="1" destOrd="0" parTransId="{E71878D2-5CFA-42BB-BC2F-02348B5EC020}" sibTransId="{244B810B-2E35-44BE-8FCA-BB43270E29F6}"/>
    <dgm:cxn modelId="{CA48E2C8-2D32-4AF5-ADB4-F9C33936BAD4}" srcId="{250C1031-C3CB-4EB9-ACBE-7D58766F316B}" destId="{7E8E3DEF-C269-4EA7-A1B8-42AC5726ABB1}" srcOrd="2" destOrd="0" parTransId="{26BEDB37-01DB-4F1C-A265-261B0E8E9665}" sibTransId="{54B2A0D1-582D-410D-9F12-4D1E34C8B3EB}"/>
    <dgm:cxn modelId="{D6F1EACE-D3A7-4490-A90F-63A157763855}" type="presOf" srcId="{250C1031-C3CB-4EB9-ACBE-7D58766F316B}" destId="{091026FC-D60F-42C3-A299-16B02E0C86B1}" srcOrd="0" destOrd="0" presId="urn:microsoft.com/office/officeart/2005/8/layout/arrow5"/>
    <dgm:cxn modelId="{F04666D1-41F5-4424-99D1-DD37100B6208}" type="presOf" srcId="{152E4A8D-9F25-4730-8F3D-0DF84CEBB6C7}" destId="{15171BA6-EF1F-415D-A4EA-4851A89EC77B}" srcOrd="0" destOrd="0" presId="urn:microsoft.com/office/officeart/2005/8/layout/arrow5"/>
    <dgm:cxn modelId="{C90660F0-6565-41D7-8B8C-FF07C8FF6FB2}" type="presOf" srcId="{176F1816-3B37-4607-BC39-E92405861CAD}" destId="{D4EE107D-EC4C-490D-9ED1-A1496765E0D6}" srcOrd="0" destOrd="0" presId="urn:microsoft.com/office/officeart/2005/8/layout/arrow5"/>
    <dgm:cxn modelId="{736785F5-B9F0-4135-B171-196CDEE37394}" srcId="{250C1031-C3CB-4EB9-ACBE-7D58766F316B}" destId="{91B55EF7-70C6-49D8-8498-F25B213F69B0}" srcOrd="3" destOrd="0" parTransId="{7C220600-3DEA-44B5-BFB6-42C857101FAD}" sibTransId="{ACB8038F-742E-4928-9CFC-A0F3F2E477D1}"/>
    <dgm:cxn modelId="{781EB456-6813-4534-B309-ACF30B06F45D}" type="presParOf" srcId="{091026FC-D60F-42C3-A299-16B02E0C86B1}" destId="{D4EE107D-EC4C-490D-9ED1-A1496765E0D6}" srcOrd="0" destOrd="0" presId="urn:microsoft.com/office/officeart/2005/8/layout/arrow5"/>
    <dgm:cxn modelId="{11713B92-E184-4804-8665-5FCD91704057}" type="presParOf" srcId="{091026FC-D60F-42C3-A299-16B02E0C86B1}" destId="{DFCE28BF-0C20-4183-9B8F-7CFC1965D473}" srcOrd="1" destOrd="0" presId="urn:microsoft.com/office/officeart/2005/8/layout/arrow5"/>
    <dgm:cxn modelId="{1F135B8E-DF1C-4B05-9CE3-A8CE1EFC46E6}" type="presParOf" srcId="{091026FC-D60F-42C3-A299-16B02E0C86B1}" destId="{890CF5BC-707C-4C0F-8DB1-7E09F82FB1DF}" srcOrd="2" destOrd="0" presId="urn:microsoft.com/office/officeart/2005/8/layout/arrow5"/>
    <dgm:cxn modelId="{DB1555D3-A95D-48A3-BCF6-B9ACEFF29FE5}" type="presParOf" srcId="{091026FC-D60F-42C3-A299-16B02E0C86B1}" destId="{CB2A5DB0-46B7-4793-8978-A4DCC64C77CC}" srcOrd="3" destOrd="0" presId="urn:microsoft.com/office/officeart/2005/8/layout/arrow5"/>
    <dgm:cxn modelId="{19451343-7DE4-4BA8-BE2C-F83B47BD83A1}" type="presParOf" srcId="{091026FC-D60F-42C3-A299-16B02E0C86B1}" destId="{15171BA6-EF1F-415D-A4EA-4851A89EC77B}" srcOrd="4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E107D-EC4C-490D-9ED1-A1496765E0D6}">
      <dsp:nvSpPr>
        <dsp:cNvPr id="0" name=""/>
        <dsp:cNvSpPr/>
      </dsp:nvSpPr>
      <dsp:spPr>
        <a:xfrm>
          <a:off x="2631233" y="456"/>
          <a:ext cx="2621126" cy="2486719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Týmy si připraví prezentaci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 obce</a:t>
          </a:r>
          <a:endParaRPr lang="en-US" sz="1800" kern="1200" dirty="0"/>
        </a:p>
      </dsp:txBody>
      <dsp:txXfrm>
        <a:off x="3286515" y="456"/>
        <a:ext cx="1310563" cy="2051543"/>
      </dsp:txXfrm>
    </dsp:sp>
    <dsp:sp modelId="{DFCE28BF-0C20-4183-9B8F-7CFC1965D473}">
      <dsp:nvSpPr>
        <dsp:cNvPr id="0" name=""/>
        <dsp:cNvSpPr/>
      </dsp:nvSpPr>
      <dsp:spPr>
        <a:xfrm rot="4320000">
          <a:off x="4785141" y="1516536"/>
          <a:ext cx="2486719" cy="2486719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-3038037"/>
                <a:satOff val="-207"/>
                <a:lumOff val="4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038037"/>
                <a:satOff val="-207"/>
                <a:lumOff val="4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038037"/>
                <a:satOff val="-207"/>
                <a:lumOff val="4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Každému týmu bude přidělena  unikátní barva</a:t>
          </a:r>
          <a:endParaRPr lang="en-US" sz="1800" kern="1200" dirty="0"/>
        </a:p>
      </dsp:txBody>
      <dsp:txXfrm rot="-5400000">
        <a:off x="5209667" y="2070978"/>
        <a:ext cx="2051543" cy="1243359"/>
      </dsp:txXfrm>
    </dsp:sp>
    <dsp:sp modelId="{890CF5BC-707C-4C0F-8DB1-7E09F82FB1DF}">
      <dsp:nvSpPr>
        <dsp:cNvPr id="0" name=""/>
        <dsp:cNvSpPr/>
      </dsp:nvSpPr>
      <dsp:spPr>
        <a:xfrm rot="8640000">
          <a:off x="3797255" y="3980648"/>
          <a:ext cx="2787214" cy="2486719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Propagační materiály, předměty i osoby  jsou vítány</a:t>
          </a:r>
          <a:endParaRPr lang="en-US" sz="1800" kern="1200" dirty="0"/>
        </a:p>
      </dsp:txBody>
      <dsp:txXfrm rot="10800000">
        <a:off x="4621953" y="4374269"/>
        <a:ext cx="1393607" cy="2051543"/>
      </dsp:txXfrm>
    </dsp:sp>
    <dsp:sp modelId="{CB2A5DB0-46B7-4793-8978-A4DCC64C77CC}">
      <dsp:nvSpPr>
        <dsp:cNvPr id="0" name=""/>
        <dsp:cNvSpPr/>
      </dsp:nvSpPr>
      <dsp:spPr>
        <a:xfrm rot="12960000">
          <a:off x="1408782" y="3969605"/>
          <a:ext cx="2486719" cy="2486719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-9114112"/>
                <a:satOff val="-620"/>
                <a:lumOff val="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114112"/>
                <a:satOff val="-620"/>
                <a:lumOff val="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114112"/>
                <a:satOff val="-620"/>
                <a:lumOff val="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Kreativitě se meze nekladou</a:t>
          </a:r>
          <a:endParaRPr lang="en-US" sz="1800" kern="1200" dirty="0"/>
        </a:p>
      </dsp:txBody>
      <dsp:txXfrm rot="10800000">
        <a:off x="1902567" y="4363225"/>
        <a:ext cx="1243359" cy="2051543"/>
      </dsp:txXfrm>
    </dsp:sp>
    <dsp:sp modelId="{15171BA6-EF1F-415D-A4EA-4851A89EC77B}">
      <dsp:nvSpPr>
        <dsp:cNvPr id="0" name=""/>
        <dsp:cNvSpPr/>
      </dsp:nvSpPr>
      <dsp:spPr>
        <a:xfrm rot="17280000">
          <a:off x="611731" y="1516536"/>
          <a:ext cx="2486719" cy="2486719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Podrobné informace budou uvedeny e-mailu lídrům</a:t>
          </a:r>
          <a:endParaRPr lang="en-US" sz="1800" kern="1200" dirty="0"/>
        </a:p>
      </dsp:txBody>
      <dsp:txXfrm rot="5400000">
        <a:off x="622381" y="2070978"/>
        <a:ext cx="2051543" cy="12433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4C94D0-7F15-F15C-0A09-F14A7C82F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D33722-4A34-F27E-B8C7-6422C4B67A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3138A5-E5E1-A769-8938-55C0A4BC5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29A57-F0F4-4290-98D2-34033C18856B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86C59D-B895-1462-50C2-14BF3A87E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E1A668-E482-69A5-3C6F-99B513298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2D73-A324-4CA2-A3F0-47D5774AE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363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00F0E2-698D-6722-8827-F3A3D57FD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57D934B-4AD2-1DD6-74F7-E808335B1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0ED888-E4E4-9282-F0A4-8F22A5FA8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29A57-F0F4-4290-98D2-34033C18856B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5F50C7-2630-E5B0-DB4F-2456DC8C9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ABCFCF-DE99-BCD6-27AA-3D273D44B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2D73-A324-4CA2-A3F0-47D5774AE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104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08E81D7-141D-C0E7-E2DB-7DB07074C8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D635773-6E97-BC0A-200B-DCE85A3083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FCA5CB-C09C-B604-36EF-A93327B3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29A57-F0F4-4290-98D2-34033C18856B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557B58-F2D0-99E6-807C-251FF6CA2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603882-A5BB-53F8-056D-239571A8D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2D73-A324-4CA2-A3F0-47D5774AE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90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D881DD-6F5E-8454-72C2-DF2E0E596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F0209A-3F31-0030-3ECB-A5CBC1214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82FDB7-3A0F-9B76-8B32-7F8BBEA7A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29A57-F0F4-4290-98D2-34033C18856B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E551B3-F17E-C2C7-21EA-EB10C6DE5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BAE69A-83FB-77CB-4F1F-1DC49FB97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2D73-A324-4CA2-A3F0-47D5774AE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2918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18334-1DBA-3233-2924-CD5BAA890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7944A02-98DE-46FF-0A6F-FA6ECC672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9C2E2B-6D0A-DD95-4B80-F01E29E74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29A57-F0F4-4290-98D2-34033C18856B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62D132-E0C5-09F1-3B95-76CCD182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5E5AC7-3CA2-865E-E2F2-A8DD1DC7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2D73-A324-4CA2-A3F0-47D5774AE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3493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B9D5BF-16CA-C5A2-0F1B-A1904D6AB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D0DCDC-66AF-A43D-6DD9-EE0ECD1721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D45B2C0-F6A9-EA79-AD97-025EBDA8D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FDB9158-39F5-4A89-9F42-41DA98476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29A57-F0F4-4290-98D2-34033C18856B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61BF5D2-0BD5-13D9-0F65-D25429DE0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36330D-BC3B-147A-319F-DB261A04A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2D73-A324-4CA2-A3F0-47D5774AE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502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5D83D9-ADA8-9EAD-26C5-6B50BF958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079337-6AB3-C71E-8D07-9F6F73771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3D74522-A1EF-2B98-2B7F-6BDD575D9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793562B-B6AE-6C18-DF3C-93399FF598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25917CE-2393-71ED-833F-B7547EBAE0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9481469-D151-58E4-2CF3-B11DB5F22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29A57-F0F4-4290-98D2-34033C18856B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0D8E66F-9553-23E6-72ED-0359F76A3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EB51A38-338D-CEA3-4F2F-77E74F595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2D73-A324-4CA2-A3F0-47D5774AE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425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524818-7117-7BCD-6D20-7072DC6B3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EB45A8B-A0B3-FF47-EDD9-E518F765D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29A57-F0F4-4290-98D2-34033C18856B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178F5A7-C22C-8997-EE0F-83BF35FEC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F3F1DF2-FECC-4DCC-A417-EF9B629E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2D73-A324-4CA2-A3F0-47D5774AE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9989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77BDCAA-12AA-6626-AF43-1D6488E31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29A57-F0F4-4290-98D2-34033C18856B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4CFACEA-F909-E837-58B6-CC37CA205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BB4723D-6365-70F1-D02B-8AF4BF8A1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2D73-A324-4CA2-A3F0-47D5774AE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45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4AFA8B-0A6F-4C8C-55A2-22ABBF01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D74D84-3453-1D78-153B-FD5C0AB64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8960B31-BB9D-34E0-BB64-C947CF0D4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9F47945-13CE-5EAD-2954-29CA26655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29A57-F0F4-4290-98D2-34033C18856B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0F100A0-29B1-4D9E-4C62-EE431670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1A6A57C-5F56-9B82-CB74-4DDF1691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2D73-A324-4CA2-A3F0-47D5774AE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6564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D081E1-F15B-7D25-E5EF-DCE5DD82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52D821B-9581-A604-BAAC-8047EF689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B25A8BB-3159-EF67-2F1A-5FDAA58BB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356FDD3-AAC3-3C1B-C672-33F86FC81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29A57-F0F4-4290-98D2-34033C18856B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A8A3EB-FD6E-967C-12D1-65B24745A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31E5E7C-2EC7-CD25-F2A0-9B76E85FE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2D73-A324-4CA2-A3F0-47D5774AE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95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711">
              <a:schemeClr val="accent3">
                <a:lumMod val="20000"/>
                <a:lumOff val="80000"/>
              </a:schemeClr>
            </a:gs>
            <a:gs pos="18850">
              <a:schemeClr val="accent3">
                <a:lumMod val="20000"/>
                <a:lumOff val="80000"/>
              </a:schemeClr>
            </a:gs>
            <a:gs pos="66847">
              <a:schemeClr val="accent1">
                <a:lumMod val="20000"/>
                <a:lumOff val="80000"/>
              </a:schemeClr>
            </a:gs>
            <a:gs pos="31000">
              <a:schemeClr val="bg2">
                <a:lumMod val="90000"/>
              </a:schemeClr>
            </a:gs>
            <a:gs pos="51000">
              <a:schemeClr val="accent6">
                <a:lumMod val="20000"/>
                <a:lumOff val="80000"/>
              </a:schemeClr>
            </a:gs>
            <a:gs pos="0">
              <a:schemeClr val="accent6">
                <a:lumMod val="40000"/>
                <a:lumOff val="60000"/>
              </a:schemeClr>
            </a:gs>
            <a:gs pos="74000">
              <a:schemeClr val="tx2">
                <a:lumMod val="10000"/>
                <a:lumOff val="90000"/>
              </a:schemeClr>
            </a:gs>
            <a:gs pos="83000">
              <a:schemeClr val="tx2">
                <a:lumMod val="10000"/>
                <a:lumOff val="9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C01DFC9-AFAE-1666-08EC-22387DC5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5949AA-AE75-DBE7-A64E-BFA5D3617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2B821B-2323-43FF-9348-12C4B429C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729A57-F0F4-4290-98D2-34033C18856B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A3975E-1B7D-81FD-D34B-1B8754992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89E364-3A16-BBF7-DD7A-7C7AF8C2A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CE2D73-A324-4CA2-A3F0-47D5774AE0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212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nf.jesterice@gmail.com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3.png"/><Relationship Id="rId4" Type="http://schemas.openxmlformats.org/officeDocument/2006/relationships/hyperlink" Target="mailto:jesterice@gmail.co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97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6" name="Rectangle 99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B9660EE-F283-B600-D32B-06D87CEBE763}"/>
              </a:ext>
            </a:extLst>
          </p:cNvPr>
          <p:cNvSpPr txBox="1"/>
          <p:nvPr/>
        </p:nvSpPr>
        <p:spPr>
          <a:xfrm>
            <a:off x="578887" y="747095"/>
            <a:ext cx="2878688" cy="27579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NADAČNÍ FOND JEŠTĚŘICE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OBEC KYSELKA</a:t>
            </a:r>
          </a:p>
        </p:txBody>
      </p:sp>
      <p:pic>
        <p:nvPicPr>
          <p:cNvPr id="37" name="Obrázek 36" descr="Obsah obrázku text, Grafika, Písmo, grafický design&#10;&#10;Popis byl vytvořen automaticky">
            <a:extLst>
              <a:ext uri="{FF2B5EF4-FFF2-40B4-BE49-F238E27FC236}">
                <a16:creationId xmlns:a16="http://schemas.microsoft.com/office/drawing/2014/main" id="{56216256-2B8E-EBB5-3D0D-784CE67CC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78" y="1553196"/>
            <a:ext cx="4224836" cy="2989072"/>
          </a:xfrm>
          <a:prstGeom prst="rect">
            <a:avLst/>
          </a:prstGeom>
          <a:noFill/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DAB6B76D-2D4C-CE37-EA44-B35F0DA911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6414" y="1553196"/>
            <a:ext cx="3141973" cy="3751609"/>
          </a:xfrm>
          <a:prstGeom prst="rect">
            <a:avLst/>
          </a:prstGeom>
        </p:spPr>
      </p:pic>
      <p:pic>
        <p:nvPicPr>
          <p:cNvPr id="7" name="happy-summer-long-10627">
            <a:hlinkClick r:id="" action="ppaction://media"/>
            <a:extLst>
              <a:ext uri="{FF2B5EF4-FFF2-40B4-BE49-F238E27FC236}">
                <a16:creationId xmlns:a16="http://schemas.microsoft.com/office/drawing/2014/main" id="{C8F700BE-5804-EDA6-2A8A-E81EFA6B36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4705" y="6133046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25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21"/>
    </mc:Choice>
    <mc:Fallback>
      <p:transition spd="slow" advTm="9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CD65F5-00AD-568D-C54F-EBA81441D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30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5720AD-1236-3973-D2CA-13E9DE1A4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83" y="639311"/>
            <a:ext cx="5294336" cy="557487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30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Klání</a:t>
            </a:r>
            <a:r>
              <a:rPr lang="en-US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proběhne</a:t>
            </a:r>
            <a:r>
              <a:rPr lang="en-US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US" sz="30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areálu</a:t>
            </a:r>
            <a:br>
              <a:rPr lang="en-US" sz="4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US" sz="4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ONTARIO KYSELKA</a:t>
            </a:r>
            <a:br>
              <a:rPr lang="en-US" sz="4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br>
              <a:rPr lang="en-US" sz="4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US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Po </a:t>
            </a:r>
            <a:r>
              <a:rPr lang="en-US" sz="30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skončení</a:t>
            </a:r>
            <a:r>
              <a:rPr lang="en-US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her </a:t>
            </a:r>
            <a:r>
              <a:rPr lang="en-US" sz="30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vypukne</a:t>
            </a:r>
            <a:br>
              <a:rPr lang="en-US" sz="4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US" sz="4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AFTERPARTY </a:t>
            </a:r>
            <a:br>
              <a:rPr lang="cs-CZ" sz="4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br>
              <a:rPr lang="en-US" sz="4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US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 </a:t>
            </a:r>
            <a:r>
              <a:rPr lang="en-US" sz="30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kapelou</a:t>
            </a:r>
            <a:br>
              <a:rPr lang="en-US" sz="4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US" sz="4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BLUECARAVAN</a:t>
            </a:r>
            <a:br>
              <a:rPr lang="cs-CZ" sz="3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br>
              <a:rPr lang="cs-CZ" sz="3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br>
              <a:rPr lang="cs-CZ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br>
              <a:rPr lang="cs-CZ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br>
              <a:rPr lang="cs-CZ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US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V </a:t>
            </a:r>
            <a:r>
              <a:rPr lang="en-US" sz="30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případě</a:t>
            </a:r>
            <a:r>
              <a:rPr lang="en-US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zájmu</a:t>
            </a:r>
            <a:r>
              <a:rPr lang="en-US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bude</a:t>
            </a:r>
            <a:r>
              <a:rPr lang="en-US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soutěžícím </a:t>
            </a:r>
            <a:r>
              <a:rPr lang="en-US" sz="30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umožněno</a:t>
            </a:r>
            <a:r>
              <a:rPr lang="en-US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bezplatné</a:t>
            </a:r>
            <a:r>
              <a:rPr lang="en-US" sz="3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ubytování</a:t>
            </a:r>
            <a:r>
              <a:rPr lang="en-US" sz="3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v </a:t>
            </a:r>
            <a:r>
              <a:rPr lang="en-US" sz="30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kempu</a:t>
            </a:r>
            <a:r>
              <a:rPr lang="cs-CZ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!</a:t>
            </a:r>
            <a:br>
              <a:rPr lang="en-US" sz="3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br>
              <a:rPr lang="cs-CZ" sz="3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endParaRPr lang="en-US" sz="3000" b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Rectangle 32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3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kresba, boty, ilustrace, kreslené&#10;&#10;Popis byl vytvořen automaticky">
            <a:extLst>
              <a:ext uri="{FF2B5EF4-FFF2-40B4-BE49-F238E27FC236}">
                <a16:creationId xmlns:a16="http://schemas.microsoft.com/office/drawing/2014/main" id="{851E72C1-F293-10AD-B9F1-048B87D909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7" b="-4"/>
          <a:stretch/>
        </p:blipFill>
        <p:spPr>
          <a:xfrm>
            <a:off x="6096000" y="1050919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384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55"/>
    </mc:Choice>
    <mc:Fallback>
      <p:transition spd="slow" advTm="15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F07A32-B78A-A4B5-BC4B-8307D591E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30">
            <a:extLst>
              <a:ext uri="{FF2B5EF4-FFF2-40B4-BE49-F238E27FC236}">
                <a16:creationId xmlns:a16="http://schemas.microsoft.com/office/drawing/2014/main" id="{2FD144C1-856C-65F8-9960-FD8DF24FA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0DDCC6-8C79-A9D0-98A6-4A5650CB5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83" y="639311"/>
            <a:ext cx="6028344" cy="574282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Přihlašování spustíme </a:t>
            </a:r>
            <a:r>
              <a:rPr lang="cs-CZ" sz="3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od</a:t>
            </a:r>
            <a:r>
              <a:rPr lang="cs-CZ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3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1. 3. 2024</a:t>
            </a:r>
            <a:br>
              <a:rPr lang="cs-CZ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br>
              <a:rPr lang="cs-CZ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cs-CZ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Počet týmů, který se Her může účastnit je omezený, proto platí základní pravidlo: </a:t>
            </a:r>
            <a:br>
              <a:rPr lang="cs-CZ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cs-CZ" sz="3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KDO DŘÍV PŘIJDE</a:t>
            </a:r>
            <a:r>
              <a:rPr lang="cs-CZ" sz="3000" b="1" dirty="0"/>
              <a:t>……</a:t>
            </a:r>
            <a:br>
              <a:rPr lang="cs-CZ" sz="2800" dirty="0"/>
            </a:br>
            <a:br>
              <a:rPr lang="cs-CZ" sz="2800" dirty="0"/>
            </a:br>
            <a:r>
              <a:rPr lang="cs-CZ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Do předmětu přihlášky uvést:</a:t>
            </a:r>
            <a:br>
              <a:rPr lang="cs-CZ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cs-CZ" sz="3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Přihláška HUHBH 2024 – název obce</a:t>
            </a:r>
            <a:br>
              <a:rPr lang="cs-CZ" sz="28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br>
              <a:rPr lang="cs-CZ" sz="28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cs-CZ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Přihláška obsahuje:</a:t>
            </a:r>
            <a:br>
              <a:rPr lang="cs-CZ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cs-CZ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cs-CZ" sz="3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vůli obce</a:t>
            </a:r>
            <a:r>
              <a:rPr lang="cs-CZ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/města k účasti</a:t>
            </a:r>
            <a:br>
              <a:rPr lang="cs-CZ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cs-CZ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jméno </a:t>
            </a:r>
            <a:r>
              <a:rPr lang="cs-CZ" sz="3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lídra</a:t>
            </a:r>
            <a:r>
              <a:rPr lang="cs-CZ" sz="3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týmu a kontakt na něj</a:t>
            </a:r>
            <a:br>
              <a:rPr lang="cs-CZ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b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br>
              <a:rPr lang="en-US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br>
              <a:rPr lang="cs-CZ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endParaRPr lang="en-US" sz="24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Rectangle 32">
            <a:extLst>
              <a:ext uri="{FF2B5EF4-FFF2-40B4-BE49-F238E27FC236}">
                <a16:creationId xmlns:a16="http://schemas.microsoft.com/office/drawing/2014/main" id="{04667CA8-A391-34F9-DD99-54A7D6B1A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34">
            <a:extLst>
              <a:ext uri="{FF2B5EF4-FFF2-40B4-BE49-F238E27FC236}">
                <a16:creationId xmlns:a16="http://schemas.microsoft.com/office/drawing/2014/main" id="{2985239B-D28C-78A2-8FE9-4AEF75BC3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6">
            <a:extLst>
              <a:ext uri="{FF2B5EF4-FFF2-40B4-BE49-F238E27FC236}">
                <a16:creationId xmlns:a16="http://schemas.microsoft.com/office/drawing/2014/main" id="{26A57A5F-09C3-15A1-B328-9EC38DF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FECB095-88BE-6483-4005-10DBDB8E70D5}"/>
              </a:ext>
            </a:extLst>
          </p:cNvPr>
          <p:cNvSpPr txBox="1"/>
          <p:nvPr/>
        </p:nvSpPr>
        <p:spPr>
          <a:xfrm>
            <a:off x="8266922" y="1095945"/>
            <a:ext cx="37322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chemeClr val="bg1"/>
                </a:solidFill>
              </a:rPr>
              <a:t>PŘIHLÁŠKY</a:t>
            </a:r>
          </a:p>
          <a:p>
            <a:r>
              <a:rPr lang="cs-CZ" sz="4400" b="1" dirty="0">
                <a:solidFill>
                  <a:schemeClr val="bg1"/>
                </a:solidFill>
              </a:rPr>
              <a:t>ZASÍLAT NA:</a:t>
            </a:r>
          </a:p>
          <a:p>
            <a:endParaRPr lang="cs-CZ" sz="4800" b="1" dirty="0">
              <a:solidFill>
                <a:schemeClr val="bg1"/>
              </a:solidFill>
            </a:endParaRPr>
          </a:p>
          <a:p>
            <a:r>
              <a:rPr lang="cs-CZ" sz="25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nf.</a:t>
            </a:r>
            <a:r>
              <a:rPr lang="cs-CZ" sz="25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jesterice@gmail.com</a:t>
            </a:r>
            <a:endParaRPr lang="cs-CZ" sz="2500" b="1" dirty="0">
              <a:solidFill>
                <a:schemeClr val="bg1"/>
              </a:solidFill>
            </a:endParaRPr>
          </a:p>
        </p:txBody>
      </p:sp>
      <p:pic>
        <p:nvPicPr>
          <p:cNvPr id="8" name="Obrázek 7" descr="Obsah obrázku počítač, přístroj, Elektronické zařízení, text&#10;&#10;Popis byl vytvořen automaticky">
            <a:extLst>
              <a:ext uri="{FF2B5EF4-FFF2-40B4-BE49-F238E27FC236}">
                <a16:creationId xmlns:a16="http://schemas.microsoft.com/office/drawing/2014/main" id="{91FC7E90-F0D7-09B7-51D7-607FA3301D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 t="20908" r="9411" b="22527"/>
          <a:stretch/>
        </p:blipFill>
        <p:spPr>
          <a:xfrm>
            <a:off x="6638147" y="4231865"/>
            <a:ext cx="3257550" cy="22481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6334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19"/>
    </mc:Choice>
    <mc:Fallback>
      <p:transition spd="slow" advTm="16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2D745D-5542-2AE6-494A-288E9D9FDE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27" r="1011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9E51C2-164F-8881-5725-6C42CA83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962" y="225166"/>
            <a:ext cx="3822189" cy="1899912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cs-CZ" sz="4000" b="1" dirty="0">
                <a:latin typeface="+mn-lt"/>
                <a:ea typeface="+mn-ea"/>
                <a:cs typeface="+mn-cs"/>
              </a:rPr>
              <a:t>	</a:t>
            </a:r>
            <a:r>
              <a:rPr lang="cs-CZ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TÝMY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4F34FA-E726-3862-1BD0-CFDCD1C13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4571" y="1716833"/>
            <a:ext cx="4595536" cy="470139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00000"/>
              </a:lnSpc>
            </a:pPr>
            <a:r>
              <a:rPr lang="cs-CZ" sz="4300" b="1" dirty="0">
                <a:solidFill>
                  <a:schemeClr val="tx2"/>
                </a:solidFill>
              </a:rPr>
              <a:t>Přihlásit se může tým jakéhokoliv města či obce Karlovarského kraje</a:t>
            </a:r>
          </a:p>
          <a:p>
            <a:pPr marL="0" indent="0">
              <a:lnSpc>
                <a:spcPct val="100000"/>
              </a:lnSpc>
              <a:buNone/>
            </a:pPr>
            <a:endParaRPr lang="cs-CZ" sz="3600" b="1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4300" b="1" dirty="0">
                <a:solidFill>
                  <a:schemeClr val="tx2"/>
                </a:solidFill>
              </a:rPr>
              <a:t>Tým musí být složen ze 7 členů (min. 2 ženy)</a:t>
            </a:r>
          </a:p>
          <a:p>
            <a:pPr marL="0" indent="0">
              <a:lnSpc>
                <a:spcPct val="100000"/>
              </a:lnSpc>
              <a:buNone/>
            </a:pPr>
            <a:endParaRPr lang="cs-CZ" sz="3600" b="1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4300" b="1" dirty="0">
                <a:solidFill>
                  <a:schemeClr val="tx2"/>
                </a:solidFill>
              </a:rPr>
              <a:t>Jednotliví členové týmu musí být starší 16 let</a:t>
            </a:r>
          </a:p>
          <a:p>
            <a:pPr marL="0" indent="0">
              <a:lnSpc>
                <a:spcPct val="100000"/>
              </a:lnSpc>
              <a:buNone/>
            </a:pPr>
            <a:endParaRPr lang="cs-CZ" sz="3000" b="1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4300" b="1" dirty="0">
                <a:solidFill>
                  <a:schemeClr val="tx2"/>
                </a:solidFill>
              </a:rPr>
              <a:t>Maximální kapacita všech týmů je 8</a:t>
            </a:r>
          </a:p>
          <a:p>
            <a:endParaRPr lang="cs-CZ" sz="2000" b="1" dirty="0"/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696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63"/>
    </mc:Choice>
    <mc:Fallback>
      <p:transition spd="slow" advTm="24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58AE76-6B29-7A1F-5E12-3EFA2A3D2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49B447FE-DDA9-4B30-828A-59FC56912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84" y="-1"/>
            <a:ext cx="6096002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52884" y="609601"/>
            <a:ext cx="6858003" cy="5638801"/>
          </a:xfrm>
          <a:prstGeom prst="rect">
            <a:avLst/>
          </a:prstGeom>
          <a:gradFill>
            <a:gsLst>
              <a:gs pos="0">
                <a:schemeClr val="accent1">
                  <a:alpha val="23000"/>
                </a:schemeClr>
              </a:gs>
              <a:gs pos="71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8" y="2217950"/>
            <a:ext cx="6103518" cy="464004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6C3B9CB-4E48-4726-B7B9-9E02F71B1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37312">
            <a:off x="565239" y="1211422"/>
            <a:ext cx="4640488" cy="4640488"/>
          </a:xfrm>
          <a:prstGeom prst="ellipse">
            <a:avLst/>
          </a:prstGeom>
          <a:gradFill>
            <a:gsLst>
              <a:gs pos="53000">
                <a:schemeClr val="accent1"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84384FE-1C88-4CAA-8FB8-2313A3A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9" y="0"/>
            <a:ext cx="6103519" cy="6870700"/>
          </a:xfrm>
          <a:prstGeom prst="rect">
            <a:avLst/>
          </a:prstGeom>
          <a:gradFill>
            <a:gsLst>
              <a:gs pos="24000">
                <a:schemeClr val="accent1">
                  <a:alpha val="0"/>
                </a:schemeClr>
              </a:gs>
              <a:gs pos="100000">
                <a:srgbClr val="000000">
                  <a:alpha val="71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B32395-A801-471F-6EA4-A42BB5A5C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5" y="2597138"/>
            <a:ext cx="5060425" cy="406814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br>
              <a:rPr lang="en-US" dirty="0">
                <a:solidFill>
                  <a:srgbClr val="FFFFFF"/>
                </a:solidFill>
              </a:rPr>
            </a:b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3300" dirty="0">
                <a:solidFill>
                  <a:srgbClr val="FFFFFF"/>
                </a:solidFill>
              </a:rPr>
              <a:t>Po </a:t>
            </a:r>
            <a:r>
              <a:rPr lang="en-US" sz="3300" dirty="0" err="1">
                <a:solidFill>
                  <a:srgbClr val="FFFFFF"/>
                </a:solidFill>
              </a:rPr>
              <a:t>ukončení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přihlašování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obdrží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lídr</a:t>
            </a:r>
            <a:r>
              <a:rPr lang="en-US" sz="3300" dirty="0">
                <a:solidFill>
                  <a:srgbClr val="FFFFFF"/>
                </a:solidFill>
              </a:rPr>
              <a:t>:</a:t>
            </a:r>
            <a:br>
              <a:rPr lang="en-US" sz="3300" dirty="0">
                <a:solidFill>
                  <a:srgbClr val="FFFFFF"/>
                </a:solidFill>
              </a:rPr>
            </a:br>
            <a:r>
              <a:rPr lang="cs-CZ" sz="3300" dirty="0">
                <a:solidFill>
                  <a:srgbClr val="FFFFFF"/>
                </a:solidFill>
              </a:rPr>
              <a:t>	- </a:t>
            </a:r>
            <a:r>
              <a:rPr lang="en-US" sz="3300" b="1" dirty="0" err="1">
                <a:solidFill>
                  <a:srgbClr val="FFFFFF"/>
                </a:solidFill>
              </a:rPr>
              <a:t>pokyny</a:t>
            </a:r>
            <a:r>
              <a:rPr lang="en-US" sz="3300" b="1" dirty="0">
                <a:solidFill>
                  <a:srgbClr val="FFFFFF"/>
                </a:solidFill>
              </a:rPr>
              <a:t> k </a:t>
            </a:r>
            <a:r>
              <a:rPr lang="en-US" sz="3300" b="1" dirty="0" err="1">
                <a:solidFill>
                  <a:srgbClr val="FFFFFF"/>
                </a:solidFill>
              </a:rPr>
              <a:t>úhradě</a:t>
            </a:r>
            <a:br>
              <a:rPr lang="en-US" sz="3300" dirty="0">
                <a:solidFill>
                  <a:srgbClr val="FFFFFF"/>
                </a:solidFill>
              </a:rPr>
            </a:br>
            <a:r>
              <a:rPr lang="cs-CZ" sz="3300" dirty="0">
                <a:solidFill>
                  <a:srgbClr val="FFFFFF"/>
                </a:solidFill>
              </a:rPr>
              <a:t>	- </a:t>
            </a:r>
            <a:r>
              <a:rPr lang="en-US" sz="3300" b="1" dirty="0" err="1">
                <a:solidFill>
                  <a:srgbClr val="FFFFFF"/>
                </a:solidFill>
              </a:rPr>
              <a:t>informace</a:t>
            </a:r>
            <a:r>
              <a:rPr lang="en-US" sz="3300" dirty="0">
                <a:solidFill>
                  <a:srgbClr val="FFFFFF"/>
                </a:solidFill>
              </a:rPr>
              <a:t> k </a:t>
            </a:r>
            <a:r>
              <a:rPr lang="cs-CZ" sz="3300" dirty="0">
                <a:solidFill>
                  <a:srgbClr val="FFFFFF"/>
                </a:solidFill>
              </a:rPr>
              <a:t>				</a:t>
            </a:r>
            <a:r>
              <a:rPr lang="en-US" sz="3300" dirty="0" err="1">
                <a:solidFill>
                  <a:srgbClr val="FFFFFF"/>
                </a:solidFill>
              </a:rPr>
              <a:t>parkování</a:t>
            </a:r>
            <a:r>
              <a:rPr lang="en-US" sz="3300" dirty="0">
                <a:solidFill>
                  <a:srgbClr val="FFFFFF"/>
                </a:solidFill>
              </a:rPr>
              <a:t>, </a:t>
            </a:r>
            <a:r>
              <a:rPr lang="cs-CZ" sz="3300" dirty="0">
                <a:solidFill>
                  <a:srgbClr val="FFFFFF"/>
                </a:solidFill>
              </a:rPr>
              <a:t>				</a:t>
            </a:r>
            <a:r>
              <a:rPr lang="en-US" sz="3300" dirty="0" err="1">
                <a:solidFill>
                  <a:srgbClr val="FFFFFF"/>
                </a:solidFill>
              </a:rPr>
              <a:t>časům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nástupu</a:t>
            </a:r>
            <a:r>
              <a:rPr lang="en-US" sz="3300" dirty="0">
                <a:solidFill>
                  <a:srgbClr val="FFFFFF"/>
                </a:solidFill>
              </a:rPr>
              <a:t>, </a:t>
            </a:r>
            <a:r>
              <a:rPr lang="cs-CZ" sz="3300" dirty="0">
                <a:solidFill>
                  <a:srgbClr val="FFFFFF"/>
                </a:solidFill>
              </a:rPr>
              <a:t>			</a:t>
            </a:r>
            <a:r>
              <a:rPr lang="en-US" sz="3300" dirty="0" err="1">
                <a:solidFill>
                  <a:srgbClr val="FFFFFF"/>
                </a:solidFill>
              </a:rPr>
              <a:t>ubytování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apod</a:t>
            </a:r>
            <a:r>
              <a:rPr lang="en-US" sz="3200" dirty="0">
                <a:solidFill>
                  <a:srgbClr val="FFFFFF"/>
                </a:solidFill>
              </a:rPr>
              <a:t>. </a:t>
            </a:r>
            <a:br>
              <a:rPr lang="en-US" sz="3200" dirty="0">
                <a:solidFill>
                  <a:srgbClr val="FFFFFF"/>
                </a:solidFill>
              </a:rPr>
            </a:br>
            <a:br>
              <a:rPr lang="en-US" sz="3200" dirty="0">
                <a:solidFill>
                  <a:srgbClr val="FFFFFF"/>
                </a:solidFill>
              </a:rPr>
            </a:br>
            <a:br>
              <a:rPr lang="en-US" sz="1600" dirty="0">
                <a:solidFill>
                  <a:srgbClr val="FFFFFF"/>
                </a:solidFill>
              </a:rPr>
            </a:br>
            <a:br>
              <a:rPr lang="en-US" sz="1600" dirty="0">
                <a:solidFill>
                  <a:srgbClr val="FFFFFF"/>
                </a:solidFill>
              </a:rPr>
            </a:br>
            <a:br>
              <a:rPr lang="en-US" sz="1600" dirty="0">
                <a:solidFill>
                  <a:srgbClr val="FFFFFF"/>
                </a:solidFill>
              </a:rPr>
            </a:b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76B3838-6161-7A49-55A4-330A15CEF204}"/>
              </a:ext>
            </a:extLst>
          </p:cNvPr>
          <p:cNvSpPr txBox="1"/>
          <p:nvPr/>
        </p:nvSpPr>
        <p:spPr>
          <a:xfrm>
            <a:off x="1371600" y="835862"/>
            <a:ext cx="4138655" cy="1112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4400" b="1" dirty="0">
                <a:solidFill>
                  <a:srgbClr val="FFFFFF"/>
                </a:solidFill>
              </a:rPr>
              <a:t>STARTOVNÉ</a:t>
            </a:r>
          </a:p>
          <a:p>
            <a:pPr algn="r">
              <a:lnSpc>
                <a:spcPct val="90000"/>
              </a:lnSpc>
              <a:spcBef>
                <a:spcPts val="1000"/>
              </a:spcBef>
            </a:pP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4" name="Obrázek 3" descr="Obsah obrázku Hotovost, peníze, měna, Bankovka&#10;&#10;Popis byl vytvořen automaticky">
            <a:extLst>
              <a:ext uri="{FF2B5EF4-FFF2-40B4-BE49-F238E27FC236}">
                <a16:creationId xmlns:a16="http://schemas.microsoft.com/office/drawing/2014/main" id="{434599BE-C2A3-8A88-8C8D-F4A348B64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" r="7749"/>
          <a:stretch/>
        </p:blipFill>
        <p:spPr>
          <a:xfrm>
            <a:off x="6553199" y="457200"/>
            <a:ext cx="5181602" cy="59436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D69D65C-C715-F056-AD77-71C9B7A076CA}"/>
              </a:ext>
            </a:extLst>
          </p:cNvPr>
          <p:cNvSpPr txBox="1"/>
          <p:nvPr/>
        </p:nvSpPr>
        <p:spPr>
          <a:xfrm>
            <a:off x="1540371" y="1729067"/>
            <a:ext cx="28560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700 KČ/tým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153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28"/>
    </mc:Choice>
    <mc:Fallback>
      <p:transition spd="slow" advTm="15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A71E58-1CA9-CE7C-ABEB-E1C748F1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0723"/>
            <a:ext cx="4149017" cy="3851515"/>
          </a:xfrm>
        </p:spPr>
        <p:txBody>
          <a:bodyPr anchor="b">
            <a:noAutofit/>
          </a:bodyPr>
          <a:lstStyle/>
          <a:p>
            <a:r>
              <a:rPr lang="cs-CZ" b="1" dirty="0">
                <a:solidFill>
                  <a:srgbClr val="FFFFFF"/>
                </a:solidFill>
              </a:rPr>
              <a:t>PREZENTACE</a:t>
            </a:r>
            <a:br>
              <a:rPr lang="cs-CZ" b="1" dirty="0">
                <a:solidFill>
                  <a:srgbClr val="FFFFFF"/>
                </a:solidFill>
              </a:rPr>
            </a:br>
            <a:br>
              <a:rPr lang="cs-CZ" b="1" dirty="0">
                <a:solidFill>
                  <a:srgbClr val="FFFFFF"/>
                </a:solidFill>
              </a:rPr>
            </a:br>
            <a:r>
              <a:rPr lang="cs-CZ" b="1" dirty="0">
                <a:solidFill>
                  <a:srgbClr val="FFFFFF"/>
                </a:solidFill>
              </a:rPr>
              <a:t>A </a:t>
            </a:r>
            <a:br>
              <a:rPr lang="cs-CZ" b="1" dirty="0">
                <a:solidFill>
                  <a:srgbClr val="FFFFFF"/>
                </a:solidFill>
              </a:rPr>
            </a:br>
            <a:br>
              <a:rPr lang="cs-CZ" b="1" dirty="0">
                <a:solidFill>
                  <a:srgbClr val="FFFFFF"/>
                </a:solidFill>
              </a:rPr>
            </a:br>
            <a:r>
              <a:rPr lang="cs-CZ" b="1" dirty="0">
                <a:solidFill>
                  <a:srgbClr val="FFFFFF"/>
                </a:solidFill>
              </a:rPr>
              <a:t>REPREZENTACE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B90F3C25-DCCF-B433-8C44-93A2ECE5DB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3810735"/>
              </p:ext>
            </p:extLst>
          </p:nvPr>
        </p:nvGraphicFramePr>
        <p:xfrm>
          <a:off x="4149017" y="200605"/>
          <a:ext cx="7883593" cy="6456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7549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74"/>
    </mc:Choice>
    <mc:Fallback>
      <p:transition spd="slow" advTm="16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5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5184EE59-3061-456B-9FB5-98A8E0E74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F7E07B5E-9FB5-4C91-8BE4-6167EB58D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31">
            <a:extLst>
              <a:ext uri="{FF2B5EF4-FFF2-40B4-BE49-F238E27FC236}">
                <a16:creationId xmlns:a16="http://schemas.microsoft.com/office/drawing/2014/main" id="{37524947-EB09-4DD9-973B-9F75BBCD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33">
            <a:extLst>
              <a:ext uri="{FF2B5EF4-FFF2-40B4-BE49-F238E27FC236}">
                <a16:creationId xmlns:a16="http://schemas.microsoft.com/office/drawing/2014/main" id="{D30C8E25-2DD1-45C6-9F04-0F0CBF666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5">
            <a:extLst>
              <a:ext uri="{FF2B5EF4-FFF2-40B4-BE49-F238E27FC236}">
                <a16:creationId xmlns:a16="http://schemas.microsoft.com/office/drawing/2014/main" id="{BC57EA3C-C239-4132-A618-5CBE9F896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9F5832-AABD-81E1-36D5-76C2BB4F0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143" y="456345"/>
            <a:ext cx="3179929" cy="35560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</a:rPr>
              <a:t>TĚŠÍME SE NA VÁS</a:t>
            </a:r>
          </a:p>
        </p:txBody>
      </p:sp>
      <p:pic>
        <p:nvPicPr>
          <p:cNvPr id="9" name="Obrázek 8" descr="Obsah obrázku zeď, osoba, láhev, oblečení&#10;&#10;Popis byl vytvořen automaticky">
            <a:extLst>
              <a:ext uri="{FF2B5EF4-FFF2-40B4-BE49-F238E27FC236}">
                <a16:creationId xmlns:a16="http://schemas.microsoft.com/office/drawing/2014/main" id="{C8E2323D-A9C5-740F-4EE9-4C03030FC6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2400" r="17407" b="33945"/>
          <a:stretch/>
        </p:blipFill>
        <p:spPr>
          <a:xfrm>
            <a:off x="6221773" y="582318"/>
            <a:ext cx="1750730" cy="1719613"/>
          </a:xfrm>
          <a:prstGeom prst="rect">
            <a:avLst/>
          </a:prstGeom>
        </p:spPr>
      </p:pic>
      <p:pic>
        <p:nvPicPr>
          <p:cNvPr id="13" name="Obrázek 12" descr="Obsah obrázku oblečení, osoba, Lidská tvář, úsměv&#10;&#10;Popis byl vytvořen automaticky">
            <a:extLst>
              <a:ext uri="{FF2B5EF4-FFF2-40B4-BE49-F238E27FC236}">
                <a16:creationId xmlns:a16="http://schemas.microsoft.com/office/drawing/2014/main" id="{66F89077-2336-55F1-4193-504130154A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8" t="2428" r="23904" b="55893"/>
          <a:stretch/>
        </p:blipFill>
        <p:spPr>
          <a:xfrm>
            <a:off x="8286430" y="582318"/>
            <a:ext cx="1689473" cy="1719613"/>
          </a:xfrm>
          <a:prstGeom prst="rect">
            <a:avLst/>
          </a:prstGeom>
        </p:spPr>
      </p:pic>
      <p:pic>
        <p:nvPicPr>
          <p:cNvPr id="17" name="Obrázek 16" descr="Obsah obrázku obloha, osoba, oblečení, venku&#10;&#10;Popis byl vytvořen automaticky">
            <a:extLst>
              <a:ext uri="{FF2B5EF4-FFF2-40B4-BE49-F238E27FC236}">
                <a16:creationId xmlns:a16="http://schemas.microsoft.com/office/drawing/2014/main" id="{8B2D6DC0-E734-0528-1CC5-A5ABA0D504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3" t="17499" r="17037" b="40821"/>
          <a:stretch/>
        </p:blipFill>
        <p:spPr>
          <a:xfrm>
            <a:off x="6270941" y="2624071"/>
            <a:ext cx="1701562" cy="1719613"/>
          </a:xfrm>
          <a:prstGeom prst="rect">
            <a:avLst/>
          </a:prstGeom>
        </p:spPr>
      </p:pic>
      <p:pic>
        <p:nvPicPr>
          <p:cNvPr id="21" name="Obrázek 20" descr="Obsah obrázku oblečení, venku, osoba, obloha&#10;&#10;Popis byl vytvořen automaticky">
            <a:extLst>
              <a:ext uri="{FF2B5EF4-FFF2-40B4-BE49-F238E27FC236}">
                <a16:creationId xmlns:a16="http://schemas.microsoft.com/office/drawing/2014/main" id="{20BE6AC1-A5A9-573E-A41F-CEC889416A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8" t="15417" r="18148" b="55277"/>
          <a:stretch/>
        </p:blipFill>
        <p:spPr>
          <a:xfrm>
            <a:off x="8286430" y="2636403"/>
            <a:ext cx="1701562" cy="1719613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75627F3F-07F7-0F9A-F6A9-2E695F9C7B21}"/>
              </a:ext>
            </a:extLst>
          </p:cNvPr>
          <p:cNvSpPr/>
          <p:nvPr/>
        </p:nvSpPr>
        <p:spPr>
          <a:xfrm>
            <a:off x="4370605" y="4959181"/>
            <a:ext cx="75671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www.nadacni-fond-jesterice.cz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17ED818-B3AA-8DFB-4B8F-4B255654A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1266" y="2075247"/>
            <a:ext cx="968827" cy="685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759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28"/>
    </mc:Choice>
    <mc:Fallback>
      <p:transition spd="slow" advTm="17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0C4ABF-1F1F-7EBE-07FB-62693DD61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52">
            <a:extLst>
              <a:ext uri="{FF2B5EF4-FFF2-40B4-BE49-F238E27FC236}">
                <a16:creationId xmlns:a16="http://schemas.microsoft.com/office/drawing/2014/main" id="{86BEFDCE-1B06-2C32-0948-FBEEC5798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54">
            <a:extLst>
              <a:ext uri="{FF2B5EF4-FFF2-40B4-BE49-F238E27FC236}">
                <a16:creationId xmlns:a16="http://schemas.microsoft.com/office/drawing/2014/main" id="{A9E60C1D-531C-90FA-EF88-C3D298C76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56">
            <a:extLst>
              <a:ext uri="{FF2B5EF4-FFF2-40B4-BE49-F238E27FC236}">
                <a16:creationId xmlns:a16="http://schemas.microsoft.com/office/drawing/2014/main" id="{4A84DA8C-7A78-6958-0982-7E0E841C9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Freeform: Shape 58">
            <a:extLst>
              <a:ext uri="{FF2B5EF4-FFF2-40B4-BE49-F238E27FC236}">
                <a16:creationId xmlns:a16="http://schemas.microsoft.com/office/drawing/2014/main" id="{E117D739-6560-BD94-81B5-C0499C931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3" name="Rectangle 60">
            <a:extLst>
              <a:ext uri="{FF2B5EF4-FFF2-40B4-BE49-F238E27FC236}">
                <a16:creationId xmlns:a16="http://schemas.microsoft.com/office/drawing/2014/main" id="{F41C9398-1850-CB5D-2419-63E06C166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C7EA190-DE14-D21E-5EDA-70FAF172FC52}"/>
              </a:ext>
            </a:extLst>
          </p:cNvPr>
          <p:cNvSpPr txBox="1"/>
          <p:nvPr/>
        </p:nvSpPr>
        <p:spPr>
          <a:xfrm>
            <a:off x="606196" y="1659785"/>
            <a:ext cx="3041803" cy="36456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POŘÁDAJÍ </a:t>
            </a:r>
            <a:b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cs-CZ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</a:t>
            </a:r>
            <a:r>
              <a:rPr lang="en-US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</a:t>
            </a:r>
            <a:b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25. 5. 2024</a:t>
            </a:r>
            <a:b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cs-CZ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</a:t>
            </a:r>
            <a:r>
              <a:rPr lang="en-US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 14 </a:t>
            </a:r>
            <a:r>
              <a:rPr lang="en-US" sz="4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hodin</a:t>
            </a:r>
            <a:endParaRPr lang="en-US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Obrázek 5" descr="Obsah obrázku klipart, Grafika, grafický design, design&#10;&#10;Popis byl vytvořen automaticky">
            <a:extLst>
              <a:ext uri="{FF2B5EF4-FFF2-40B4-BE49-F238E27FC236}">
                <a16:creationId xmlns:a16="http://schemas.microsoft.com/office/drawing/2014/main" id="{A40AFA1F-B3F2-7616-890F-9B06F85FA2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35"/>
          <a:stretch/>
        </p:blipFill>
        <p:spPr>
          <a:xfrm>
            <a:off x="5893318" y="2368421"/>
            <a:ext cx="4180444" cy="213812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3EF48A9-870D-3783-5066-A3919F952DC9}"/>
              </a:ext>
            </a:extLst>
          </p:cNvPr>
          <p:cNvSpPr txBox="1"/>
          <p:nvPr/>
        </p:nvSpPr>
        <p:spPr>
          <a:xfrm>
            <a:off x="4292836" y="460893"/>
            <a:ext cx="73814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000" b="1" dirty="0">
                <a:solidFill>
                  <a:schemeClr val="tx2"/>
                </a:solidFill>
              </a:rPr>
              <a:t>8.</a:t>
            </a:r>
            <a:r>
              <a:rPr lang="en-US" sz="3000" b="1" dirty="0">
                <a:solidFill>
                  <a:schemeClr val="tx2"/>
                </a:solidFill>
              </a:rPr>
              <a:t> </a:t>
            </a:r>
            <a:r>
              <a:rPr lang="cs-CZ" sz="3000" b="1" dirty="0">
                <a:solidFill>
                  <a:schemeClr val="tx2"/>
                </a:solidFill>
              </a:rPr>
              <a:t>ROČNÍK</a:t>
            </a:r>
            <a:endParaRPr lang="en-US" sz="3000" b="1" dirty="0">
              <a:solidFill>
                <a:schemeClr val="tx2"/>
              </a:solidFill>
            </a:endParaRPr>
          </a:p>
          <a:p>
            <a:pPr algn="ctr"/>
            <a:r>
              <a:rPr lang="cs-CZ" sz="3000" b="1" dirty="0">
                <a:solidFill>
                  <a:schemeClr val="tx2"/>
                </a:solidFill>
              </a:rPr>
              <a:t>ROZPUSTILÉHO KLÁNÍ</a:t>
            </a:r>
            <a:endParaRPr lang="cs-CZ" b="1" dirty="0">
              <a:solidFill>
                <a:schemeClr val="tx2"/>
              </a:solidFill>
            </a:endParaRPr>
          </a:p>
          <a:p>
            <a:pPr algn="ctr"/>
            <a:r>
              <a:rPr lang="cs-CZ" sz="3000" b="1" dirty="0">
                <a:solidFill>
                  <a:schemeClr val="tx2"/>
                </a:solidFill>
              </a:rPr>
              <a:t>MEZI OBCEMI KARLOVARSKÉHO KRAJE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B97EF20-2ADC-CBF0-1BFB-5FBFB5B44BCA}"/>
              </a:ext>
            </a:extLst>
          </p:cNvPr>
          <p:cNvSpPr txBox="1"/>
          <p:nvPr/>
        </p:nvSpPr>
        <p:spPr>
          <a:xfrm>
            <a:off x="3941277" y="5142414"/>
            <a:ext cx="84242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000" b="1" dirty="0">
                <a:solidFill>
                  <a:schemeClr val="tx2"/>
                </a:solidFill>
              </a:rPr>
              <a:t>HRY U </a:t>
            </a:r>
            <a:r>
              <a:rPr lang="cs-CZ" sz="4800" b="1" dirty="0">
                <a:solidFill>
                  <a:schemeClr val="tx2"/>
                </a:solidFill>
              </a:rPr>
              <a:t>HRANIC</a:t>
            </a:r>
            <a:r>
              <a:rPr lang="cs-CZ" sz="5000" b="1" dirty="0">
                <a:solidFill>
                  <a:schemeClr val="tx2"/>
                </a:solidFill>
              </a:rPr>
              <a:t> BEZ HRANIC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992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60"/>
    </mc:Choice>
    <mc:Fallback>
      <p:transition spd="slow" advTm="15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73149D-406D-09CD-5B1F-B450D9E0D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7DB675A-43B2-1ECC-AE87-BF1A5573A367}"/>
              </a:ext>
            </a:extLst>
          </p:cNvPr>
          <p:cNvSpPr txBox="1"/>
          <p:nvPr/>
        </p:nvSpPr>
        <p:spPr>
          <a:xfrm>
            <a:off x="660335" y="502020"/>
            <a:ext cx="6860138" cy="26453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tx2"/>
                </a:solidFill>
              </a:rPr>
              <a:t>JEŠTĚTONKA UŽ NENÍ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800" b="1" dirty="0">
                <a:solidFill>
                  <a:schemeClr val="tx2"/>
                </a:solidFill>
              </a:rPr>
              <a:t>a</a:t>
            </a:r>
            <a:r>
              <a:rPr lang="en-US" sz="4800" b="1" dirty="0">
                <a:solidFill>
                  <a:schemeClr val="tx2"/>
                </a:solidFill>
              </a:rPr>
              <a:t>neb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tx2"/>
                </a:solidFill>
              </a:rPr>
              <a:t>JEŠTĚRKA V NÁS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Obrázek 8" descr="Obsah obrázku nealkoholický nápoj, nápoj, Skleněná láhev, láhev&#10;&#10;Popis byl vytvořen automaticky">
            <a:extLst>
              <a:ext uri="{FF2B5EF4-FFF2-40B4-BE49-F238E27FC236}">
                <a16:creationId xmlns:a16="http://schemas.microsoft.com/office/drawing/2014/main" id="{E8BD3CE8-CC23-1F59-F831-D8B01C7376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57"/>
          <a:stretch/>
        </p:blipFill>
        <p:spPr>
          <a:xfrm>
            <a:off x="2332652" y="3710626"/>
            <a:ext cx="7355391" cy="278211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A3D28CA-59E5-A7E3-8775-CA63275DBA98}"/>
              </a:ext>
            </a:extLst>
          </p:cNvPr>
          <p:cNvSpPr txBox="1"/>
          <p:nvPr/>
        </p:nvSpPr>
        <p:spPr>
          <a:xfrm>
            <a:off x="8807521" y="983039"/>
            <a:ext cx="25120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>
                <a:solidFill>
                  <a:schemeClr val="bg1"/>
                </a:solidFill>
              </a:rPr>
              <a:t>LETOŠNÍ </a:t>
            </a:r>
          </a:p>
          <a:p>
            <a:r>
              <a:rPr lang="cs-CZ" sz="4400" b="1" dirty="0">
                <a:solidFill>
                  <a:schemeClr val="bg1"/>
                </a:solidFill>
              </a:rPr>
              <a:t>TÉMA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564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97"/>
    </mc:Choice>
    <mc:Fallback>
      <p:transition spd="slow" advTm="14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812218-A25A-64E8-9309-F4E2C1248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Obrázek 2" descr="Obsah obrázku nealkoholický nápoj, láhev, interiér&#10;&#10;Popis byl vytvořen automaticky">
            <a:extLst>
              <a:ext uri="{FF2B5EF4-FFF2-40B4-BE49-F238E27FC236}">
                <a16:creationId xmlns:a16="http://schemas.microsoft.com/office/drawing/2014/main" id="{E7FD39AD-4863-6EC3-C537-38601FB863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 t="1605" r="36922" b="42001"/>
          <a:stretch/>
        </p:blipFill>
        <p:spPr>
          <a:xfrm>
            <a:off x="4608270" y="728879"/>
            <a:ext cx="6754090" cy="354619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4227196-478A-662B-CB94-9CD0EAF6F9C9}"/>
              </a:ext>
            </a:extLst>
          </p:cNvPr>
          <p:cNvSpPr txBox="1"/>
          <p:nvPr/>
        </p:nvSpPr>
        <p:spPr>
          <a:xfrm>
            <a:off x="98615" y="374122"/>
            <a:ext cx="381000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  <a:latin typeface="+mj-lt"/>
              </a:rPr>
              <a:t>V rámci </a:t>
            </a:r>
          </a:p>
          <a:p>
            <a:r>
              <a:rPr lang="cs-CZ" sz="2800" b="1" dirty="0">
                <a:solidFill>
                  <a:schemeClr val="bg1"/>
                </a:solidFill>
                <a:latin typeface="+mj-lt"/>
              </a:rPr>
              <a:t>4 originálních soutěží </a:t>
            </a:r>
          </a:p>
          <a:p>
            <a:r>
              <a:rPr lang="cs-CZ" sz="2800" b="1" dirty="0">
                <a:solidFill>
                  <a:schemeClr val="bg1"/>
                </a:solidFill>
                <a:latin typeface="+mj-lt"/>
              </a:rPr>
              <a:t>rozjedeme </a:t>
            </a:r>
          </a:p>
          <a:p>
            <a:r>
              <a:rPr lang="cs-CZ" sz="2800" b="1" dirty="0">
                <a:solidFill>
                  <a:schemeClr val="bg1"/>
                </a:solidFill>
                <a:latin typeface="+mj-lt"/>
              </a:rPr>
              <a:t>vlastní </a:t>
            </a:r>
          </a:p>
          <a:p>
            <a:endParaRPr lang="cs-CZ" sz="2800" dirty="0">
              <a:solidFill>
                <a:schemeClr val="bg1"/>
              </a:solidFill>
              <a:latin typeface="+mj-lt"/>
            </a:endParaRPr>
          </a:p>
          <a:p>
            <a:r>
              <a:rPr lang="cs-CZ" sz="2800" b="1" dirty="0">
                <a:solidFill>
                  <a:schemeClr val="bg1"/>
                </a:solidFill>
                <a:latin typeface="+mj-lt"/>
              </a:rPr>
              <a:t>BUSINESS </a:t>
            </a:r>
          </a:p>
          <a:p>
            <a:r>
              <a:rPr lang="cs-CZ" sz="2800" b="1" dirty="0">
                <a:solidFill>
                  <a:schemeClr val="bg1"/>
                </a:solidFill>
                <a:latin typeface="+mj-lt"/>
              </a:rPr>
              <a:t>S LÉČIVÝMI PRAMENY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F9C808E-63F6-D247-F4AF-69BAC034983F}"/>
              </a:ext>
            </a:extLst>
          </p:cNvPr>
          <p:cNvSpPr txBox="1"/>
          <p:nvPr/>
        </p:nvSpPr>
        <p:spPr>
          <a:xfrm>
            <a:off x="4608270" y="4442923"/>
            <a:ext cx="61115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800" b="1" dirty="0">
                <a:solidFill>
                  <a:schemeClr val="tx2"/>
                </a:solidFill>
              </a:rPr>
              <a:t>P</a:t>
            </a:r>
            <a:r>
              <a:rPr lang="cs-CZ" sz="3000" b="1" dirty="0">
                <a:solidFill>
                  <a:schemeClr val="tx2"/>
                </a:solidFill>
              </a:rPr>
              <a:t>odobnost se slavnou Mattoni </a:t>
            </a:r>
          </a:p>
          <a:p>
            <a:pPr algn="l"/>
            <a:r>
              <a:rPr lang="cs-CZ" sz="3000" b="1" dirty="0">
                <a:solidFill>
                  <a:schemeClr val="tx2"/>
                </a:solidFill>
              </a:rPr>
              <a:t>je čistě náhodná!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2840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80"/>
    </mc:Choice>
    <mc:Fallback>
      <p:transition spd="slow" advTm="17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 tmFilter="0, 0; .2, .5; .8, .5; 1, 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000" autoRev="1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1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16C7016-E88A-23F6-C703-BB76A0BEB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69" y="793007"/>
            <a:ext cx="5805769" cy="26359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Nejdříve</a:t>
            </a:r>
            <a:r>
              <a:rPr lang="en-US" sz="4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přistoupíme</a:t>
            </a:r>
            <a:r>
              <a:rPr lang="en-US" sz="4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ke</a:t>
            </a:r>
            <a:br>
              <a:rPr lang="en-US" sz="36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br>
              <a:rPr lang="en-US" sz="36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US" sz="36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STÁČENÍ PRAMENE</a:t>
            </a:r>
          </a:p>
        </p:txBody>
      </p:sp>
      <p:sp>
        <p:nvSpPr>
          <p:cNvPr id="44" name="Rectangle 21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23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25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Obrázek 7" descr="Obsah obrázku oblečení, osoba, jeskyně, zeď&#10;&#10;Popis byl vytvořen automaticky">
            <a:extLst>
              <a:ext uri="{FF2B5EF4-FFF2-40B4-BE49-F238E27FC236}">
                <a16:creationId xmlns:a16="http://schemas.microsoft.com/office/drawing/2014/main" id="{4F6C22A5-2E76-9190-98AA-E745C9A4C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2" r="-1" b="404"/>
          <a:stretch/>
        </p:blipFill>
        <p:spPr>
          <a:xfrm>
            <a:off x="6573907" y="666295"/>
            <a:ext cx="5163022" cy="5147412"/>
          </a:xfrm>
          <a:prstGeom prst="rect">
            <a:avLst/>
          </a:prstGeom>
        </p:spPr>
      </p:pic>
      <p:sp>
        <p:nvSpPr>
          <p:cNvPr id="47" name="Rectangle 27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6906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7"/>
    </mc:Choice>
    <mc:Fallback>
      <p:transition spd="slow" advTm="7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36CAB1F-557E-4FA4-81CC-DC491EF8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91000">
                <a:schemeClr val="tx2">
                  <a:lumMod val="50000"/>
                  <a:alpha val="1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7646891" cy="6858001"/>
          </a:xfrm>
          <a:prstGeom prst="rect">
            <a:avLst/>
          </a:prstGeom>
          <a:gradFill>
            <a:gsLst>
              <a:gs pos="41000">
                <a:schemeClr val="accent1">
                  <a:lumMod val="75000"/>
                  <a:alpha val="52000"/>
                </a:schemeClr>
              </a:gs>
              <a:gs pos="95000">
                <a:srgbClr val="000000">
                  <a:alpha val="68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5550980-2AB6-4DE5-86DD-064ADF160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2501118"/>
            <a:ext cx="8091784" cy="4331436"/>
          </a:xfrm>
          <a:prstGeom prst="rect">
            <a:avLst/>
          </a:prstGeom>
          <a:gradFill>
            <a:gsLst>
              <a:gs pos="0">
                <a:srgbClr val="000000">
                  <a:alpha val="16000"/>
                </a:srgbClr>
              </a:gs>
              <a:gs pos="91000">
                <a:schemeClr val="accent1">
                  <a:alpha val="3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DF4B167-8E82-4458-AE55-88B683EBF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595" y="-3"/>
            <a:ext cx="8091784" cy="68579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6000"/>
                </a:schemeClr>
              </a:gs>
              <a:gs pos="99000">
                <a:srgbClr val="000000">
                  <a:alpha val="57000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2101742" y="699966"/>
            <a:ext cx="5121259" cy="5458067"/>
          </a:xfrm>
          <a:prstGeom prst="ellipse">
            <a:avLst/>
          </a:prstGeom>
          <a:gradFill>
            <a:gsLst>
              <a:gs pos="3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7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086B8D-C83A-51BB-34D8-CE1F95810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125" y="2108718"/>
            <a:ext cx="5853227" cy="38047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 err="1">
                <a:solidFill>
                  <a:srgbClr val="FFFFFF"/>
                </a:solidFill>
              </a:rPr>
              <a:t>Jakmile</a:t>
            </a:r>
            <a:r>
              <a:rPr lang="en-US" sz="4000" b="1" dirty="0">
                <a:solidFill>
                  <a:srgbClr val="FFFFFF"/>
                </a:solidFill>
              </a:rPr>
              <a:t> je </a:t>
            </a:r>
            <a:r>
              <a:rPr lang="en-US" sz="4000" b="1" dirty="0" err="1">
                <a:solidFill>
                  <a:srgbClr val="FFFFFF"/>
                </a:solidFill>
              </a:rPr>
              <a:t>pramen</a:t>
            </a:r>
            <a:r>
              <a:rPr lang="en-US" sz="4000" b="1" dirty="0">
                <a:solidFill>
                  <a:srgbClr val="FFFFFF"/>
                </a:solidFill>
              </a:rPr>
              <a:t> </a:t>
            </a:r>
            <a:br>
              <a:rPr lang="cs-CZ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v l</a:t>
            </a:r>
            <a:r>
              <a:rPr lang="cs-CZ" sz="4000" b="1" dirty="0">
                <a:solidFill>
                  <a:srgbClr val="FFFFFF"/>
                </a:solidFill>
              </a:rPr>
              <a:t>a</a:t>
            </a:r>
            <a:r>
              <a:rPr lang="en-US" sz="4000" b="1" dirty="0" err="1">
                <a:solidFill>
                  <a:srgbClr val="FFFFFF"/>
                </a:solidFill>
              </a:rPr>
              <a:t>hvi</a:t>
            </a:r>
            <a:r>
              <a:rPr lang="en-US" sz="4000" b="1" dirty="0">
                <a:solidFill>
                  <a:srgbClr val="FFFFFF"/>
                </a:solidFill>
              </a:rPr>
              <a:t>, </a:t>
            </a:r>
            <a:r>
              <a:rPr lang="en-US" sz="4000" b="1" dirty="0" err="1">
                <a:solidFill>
                  <a:srgbClr val="FFFFFF"/>
                </a:solidFill>
              </a:rPr>
              <a:t>musí</a:t>
            </a:r>
            <a:r>
              <a:rPr lang="en-US" sz="4000" b="1" dirty="0">
                <a:solidFill>
                  <a:srgbClr val="FFFFFF"/>
                </a:solidFill>
              </a:rPr>
              <a:t> </a:t>
            </a:r>
            <a:br>
              <a:rPr lang="en-US" sz="4800" b="1" dirty="0">
                <a:solidFill>
                  <a:srgbClr val="FFFFFF"/>
                </a:solidFill>
              </a:rPr>
            </a:b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</a:rPr>
              <a:t>LAHEV DO BASY </a:t>
            </a:r>
            <a:endParaRPr lang="en-US" sz="4800" dirty="0">
              <a:solidFill>
                <a:srgbClr val="FFFFFF"/>
              </a:solidFill>
            </a:endParaRPr>
          </a:p>
        </p:txBody>
      </p:sp>
      <p:pic>
        <p:nvPicPr>
          <p:cNvPr id="17" name="Obrázek 16" descr="Obsah obrázku osoba, oblečení, zeď, láhev&#10;&#10;Popis byl vytvořen automaticky">
            <a:extLst>
              <a:ext uri="{FF2B5EF4-FFF2-40B4-BE49-F238E27FC236}">
                <a16:creationId xmlns:a16="http://schemas.microsoft.com/office/drawing/2014/main" id="{EC2A4730-7318-03DF-4FBB-71C72FF547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6" r="7145"/>
          <a:stretch/>
        </p:blipFill>
        <p:spPr>
          <a:xfrm>
            <a:off x="8103379" y="-25435"/>
            <a:ext cx="4099858" cy="6857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2779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7"/>
    </mc:Choice>
    <mc:Fallback>
      <p:transition spd="slow" advTm="7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3CE109D-D149-6819-0781-7B2537472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2" y="921715"/>
            <a:ext cx="5163022" cy="26359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Úspěch</a:t>
            </a:r>
            <a:r>
              <a:rPr lang="en-US" sz="4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produktu</a:t>
            </a:r>
            <a:r>
              <a:rPr lang="en-US" sz="4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4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trhu</a:t>
            </a:r>
            <a:r>
              <a:rPr lang="en-US" sz="4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nám</a:t>
            </a:r>
            <a:r>
              <a:rPr lang="en-US" sz="4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zabezpečí</a:t>
            </a:r>
            <a:r>
              <a:rPr lang="en-US" sz="40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br>
              <a:rPr lang="en-US" sz="36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br>
              <a:rPr lang="en-US" sz="36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US" sz="48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REKLAMA</a:t>
            </a:r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23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Obrázek 7" descr="Obsah obrázku osoba, interiér, sedící, žena&#10;&#10;Popis byl vytvořen automaticky">
            <a:extLst>
              <a:ext uri="{FF2B5EF4-FFF2-40B4-BE49-F238E27FC236}">
                <a16:creationId xmlns:a16="http://schemas.microsoft.com/office/drawing/2014/main" id="{B753B8D0-8506-FD0E-C31A-A9349C8D0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0"/>
          <a:stretch/>
        </p:blipFill>
        <p:spPr>
          <a:xfrm>
            <a:off x="6741266" y="463404"/>
            <a:ext cx="4828303" cy="555319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007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0"/>
    </mc:Choice>
    <mc:Fallback>
      <p:transition spd="slow" advTm="6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C8B2AF-5B66-2FF7-E59F-53CFCA6DD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E2D4281-758A-44D1-46D7-153EAA2A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FA971A-92A0-9142-89FF-65140E2E1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1EFE8D-54AD-E6CC-25D3-D1CF85A47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91000">
                <a:schemeClr val="tx2">
                  <a:lumMod val="50000"/>
                  <a:alpha val="1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814210-D69D-B14C-9A63-65C1BD4C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7646891" cy="6858001"/>
          </a:xfrm>
          <a:prstGeom prst="rect">
            <a:avLst/>
          </a:prstGeom>
          <a:gradFill>
            <a:gsLst>
              <a:gs pos="41000">
                <a:schemeClr val="accent1">
                  <a:lumMod val="75000"/>
                  <a:alpha val="52000"/>
                </a:schemeClr>
              </a:gs>
              <a:gs pos="95000">
                <a:srgbClr val="000000">
                  <a:alpha val="68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9CCE999-F96D-4DFB-625B-C31AA989E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2501118"/>
            <a:ext cx="8091784" cy="4331436"/>
          </a:xfrm>
          <a:prstGeom prst="rect">
            <a:avLst/>
          </a:prstGeom>
          <a:gradFill>
            <a:gsLst>
              <a:gs pos="0">
                <a:srgbClr val="000000">
                  <a:alpha val="16000"/>
                </a:srgbClr>
              </a:gs>
              <a:gs pos="91000">
                <a:schemeClr val="accent1">
                  <a:alpha val="3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33DA87C-B7E3-655F-EBE3-69402AC69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595" y="-3"/>
            <a:ext cx="8091784" cy="68579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6000"/>
                </a:schemeClr>
              </a:gs>
              <a:gs pos="99000">
                <a:srgbClr val="000000">
                  <a:alpha val="57000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DBDAF7F-036E-BBCC-7A7A-3739479DC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2101742" y="699966"/>
            <a:ext cx="5121259" cy="5458067"/>
          </a:xfrm>
          <a:prstGeom prst="ellipse">
            <a:avLst/>
          </a:prstGeom>
          <a:gradFill>
            <a:gsLst>
              <a:gs pos="3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7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5148DB6-6CF9-C47F-7F52-608021B8C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84" y="1875453"/>
            <a:ext cx="5853227" cy="38047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 err="1">
                <a:solidFill>
                  <a:srgbClr val="FFFFFF"/>
                </a:solidFill>
              </a:rPr>
              <a:t>Jsme</a:t>
            </a:r>
            <a:r>
              <a:rPr lang="en-US" sz="4000" b="1" dirty="0">
                <a:solidFill>
                  <a:srgbClr val="FFFFFF"/>
                </a:solidFill>
              </a:rPr>
              <a:t> </a:t>
            </a:r>
            <a:r>
              <a:rPr lang="en-US" sz="4000" b="1" dirty="0" err="1">
                <a:solidFill>
                  <a:srgbClr val="FFFFFF"/>
                </a:solidFill>
              </a:rPr>
              <a:t>moderní</a:t>
            </a:r>
            <a:r>
              <a:rPr lang="en-US" sz="4000" b="1" dirty="0">
                <a:solidFill>
                  <a:srgbClr val="FFFFFF"/>
                </a:solidFill>
              </a:rPr>
              <a:t> </a:t>
            </a:r>
            <a:r>
              <a:rPr lang="en-US" sz="4000" b="1" dirty="0" err="1">
                <a:solidFill>
                  <a:srgbClr val="FFFFFF"/>
                </a:solidFill>
              </a:rPr>
              <a:t>společnost</a:t>
            </a:r>
            <a:r>
              <a:rPr lang="en-US" sz="4000" b="1" dirty="0">
                <a:solidFill>
                  <a:srgbClr val="FFFFFF"/>
                </a:solidFill>
              </a:rPr>
              <a:t>, </a:t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proto </a:t>
            </a:r>
            <a:r>
              <a:rPr lang="en-US" sz="4000" b="1" dirty="0" err="1">
                <a:solidFill>
                  <a:srgbClr val="FFFFFF"/>
                </a:solidFill>
              </a:rPr>
              <a:t>myslíme</a:t>
            </a:r>
            <a:r>
              <a:rPr lang="en-US" sz="4000" b="1" dirty="0">
                <a:solidFill>
                  <a:srgbClr val="FFFFFF"/>
                </a:solidFill>
              </a:rPr>
              <a:t> </a:t>
            </a:r>
            <a:r>
              <a:rPr lang="en-US" sz="4000" b="1" dirty="0" err="1">
                <a:solidFill>
                  <a:srgbClr val="FFFFFF"/>
                </a:solidFill>
              </a:rPr>
              <a:t>i</a:t>
            </a:r>
            <a:r>
              <a:rPr lang="en-US" sz="4000" b="1" dirty="0">
                <a:solidFill>
                  <a:srgbClr val="FFFFFF"/>
                </a:solidFill>
              </a:rPr>
              <a:t> </a:t>
            </a:r>
            <a:r>
              <a:rPr lang="en-US" sz="4000" b="1" dirty="0" err="1">
                <a:solidFill>
                  <a:srgbClr val="FFFFFF"/>
                </a:solidFill>
              </a:rPr>
              <a:t>na</a:t>
            </a:r>
            <a:br>
              <a:rPr lang="en-US" sz="4800" b="1" dirty="0">
                <a:solidFill>
                  <a:srgbClr val="FFFFFF"/>
                </a:solidFill>
              </a:rPr>
            </a:b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</a:rPr>
              <a:t>VRATNÉ LAHVE</a:t>
            </a:r>
            <a:endParaRPr lang="en-US" sz="4800" dirty="0">
              <a:solidFill>
                <a:srgbClr val="FFFFFF"/>
              </a:solidFill>
            </a:endParaRPr>
          </a:p>
        </p:txBody>
      </p:sp>
      <p:pic>
        <p:nvPicPr>
          <p:cNvPr id="5" name="Obrázek 4" descr="Obsah obrázku oblečení, zeď, osoba, interiér&#10;&#10;Popis byl vytvořen automaticky">
            <a:extLst>
              <a:ext uri="{FF2B5EF4-FFF2-40B4-BE49-F238E27FC236}">
                <a16:creationId xmlns:a16="http://schemas.microsoft.com/office/drawing/2014/main" id="{BA60D654-2773-5504-D426-D7451F0344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-6" r="25121" b="6"/>
          <a:stretch/>
        </p:blipFill>
        <p:spPr>
          <a:xfrm>
            <a:off x="8103378" y="0"/>
            <a:ext cx="407702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8443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1"/>
    </mc:Choice>
    <mc:Fallback>
      <p:transition spd="slow" advTm="9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23AFD4-BA8D-3B2B-A50F-F50AC71D1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7" y="365125"/>
            <a:ext cx="5237229" cy="1807305"/>
          </a:xfrm>
        </p:spPr>
        <p:txBody>
          <a:bodyPr>
            <a:normAutofit/>
          </a:bodyPr>
          <a:lstStyle/>
          <a:p>
            <a:r>
              <a:rPr lang="cs-CZ" sz="48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VÝHERCE OBDRŽÍ</a:t>
            </a:r>
            <a:r>
              <a:rPr lang="cs-CZ" dirty="0"/>
              <a:t> </a:t>
            </a:r>
          </a:p>
        </p:txBody>
      </p:sp>
      <p:pic>
        <p:nvPicPr>
          <p:cNvPr id="6" name="Obrázek 5" descr="Obsah obrázku osoba, oblečení, venku, boty&#10;&#10;Popis byl vytvořen automaticky">
            <a:extLst>
              <a:ext uri="{FF2B5EF4-FFF2-40B4-BE49-F238E27FC236}">
                <a16:creationId xmlns:a16="http://schemas.microsoft.com/office/drawing/2014/main" id="{9520EFB7-605E-B00D-F159-76587AE3F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7" r="22989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1" name="Zástupný obsah 2">
            <a:extLst>
              <a:ext uri="{FF2B5EF4-FFF2-40B4-BE49-F238E27FC236}">
                <a16:creationId xmlns:a16="http://schemas.microsoft.com/office/drawing/2014/main" id="{CDA3E478-1A24-C117-9762-C431498A1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1754155"/>
            <a:ext cx="4840010" cy="4935894"/>
          </a:xfrm>
        </p:spPr>
        <p:txBody>
          <a:bodyPr>
            <a:normAutofit fontScale="62500" lnSpcReduction="20000"/>
          </a:bodyPr>
          <a:lstStyle/>
          <a:p>
            <a:r>
              <a:rPr lang="cs-CZ" sz="4800" b="1" dirty="0">
                <a:solidFill>
                  <a:schemeClr val="tx2"/>
                </a:solidFill>
              </a:rPr>
              <a:t>hrdý titul vítěze</a:t>
            </a:r>
          </a:p>
          <a:p>
            <a:r>
              <a:rPr lang="cs-CZ" sz="4800" b="1" dirty="0">
                <a:solidFill>
                  <a:schemeClr val="tx2"/>
                </a:solidFill>
              </a:rPr>
              <a:t>putovní štafetový kolík</a:t>
            </a:r>
          </a:p>
          <a:p>
            <a:r>
              <a:rPr lang="cs-CZ" sz="4800" b="1" dirty="0">
                <a:solidFill>
                  <a:schemeClr val="tx2"/>
                </a:solidFill>
              </a:rPr>
              <a:t>pohár pro vítěze</a:t>
            </a:r>
          </a:p>
          <a:p>
            <a:pPr marL="0" indent="0">
              <a:buNone/>
            </a:pPr>
            <a:endParaRPr lang="cs-CZ" sz="4800" b="1" dirty="0">
              <a:solidFill>
                <a:schemeClr val="tx2"/>
              </a:solidFill>
            </a:endParaRPr>
          </a:p>
          <a:p>
            <a:r>
              <a:rPr lang="cs-CZ" sz="4800" b="1" dirty="0">
                <a:solidFill>
                  <a:schemeClr val="tx2"/>
                </a:solidFill>
              </a:rPr>
              <a:t>do města/obce vítěze se přesune následující ročník     HER U HRANIC BEZ HRANIC</a:t>
            </a:r>
          </a:p>
          <a:p>
            <a:r>
              <a:rPr lang="cs-CZ" sz="4800" b="1" dirty="0">
                <a:solidFill>
                  <a:schemeClr val="tx2"/>
                </a:solidFill>
              </a:rPr>
              <a:t>v rámci klání bude probíhat také samostatná soutěž: BEST </a:t>
            </a:r>
            <a:r>
              <a:rPr lang="cs-CZ" sz="4700" b="1" dirty="0">
                <a:solidFill>
                  <a:schemeClr val="tx2"/>
                </a:solidFill>
              </a:rPr>
              <a:t>TÝM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817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47"/>
    </mc:Choice>
    <mc:Fallback>
      <p:transition spd="slow" advTm="17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8|1.4|0.8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7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4|2.5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3|5|2.2|2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8|1.9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1|2.2|1.7|1.2|1.9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9|3.8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4|2|1.9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|1.2|1|1|1.1|1.9|2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5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2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5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6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4|0.8|0.6|0.4|3.2|1.8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TM03457452[[fn=Nebe]]</Template>
  <TotalTime>1069</TotalTime>
  <Words>403</Words>
  <Application>Microsoft Office PowerPoint</Application>
  <PresentationFormat>Širokoúhlá obrazovka</PresentationFormat>
  <Paragraphs>63</Paragraphs>
  <Slides>15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Nejdříve přistoupíme ke   STÁČENÍ PRAMENE</vt:lpstr>
      <vt:lpstr>Jakmile je pramen  v lahvi, musí   LAHEV DO BASY </vt:lpstr>
      <vt:lpstr>Úspěch produktu na trhu nám zabezpečí   REKLAMA</vt:lpstr>
      <vt:lpstr>Jsme moderní společnost,  proto myslíme i na  VRATNÉ LAHVE</vt:lpstr>
      <vt:lpstr>VÝHERCE OBDRŽÍ </vt:lpstr>
      <vt:lpstr>Klání proběhne v areálu ONTARIO KYSELKA  Po skončení her vypukne AFTERPARTY   s kapelou BLUECARAVAN     V případě zájmu bude soutěžícím umožněno bezplatné ubytování v kempu!  </vt:lpstr>
      <vt:lpstr>Přihlašování spustíme od 1. 3. 2024  Počet týmů, který se Her může účastnit je omezený, proto platí základní pravidlo:  KDO DŘÍV PŘIJDE……  Do předmětu přihlášky uvést: Přihláška HUHBH 2024 – název obce  Přihláška obsahuje:  - vůli obce/města k účasti - jméno lídra týmu a kontakt na něj    </vt:lpstr>
      <vt:lpstr> TÝMY</vt:lpstr>
      <vt:lpstr>  Po ukončení přihlašování obdrží lídr:  - pokyny k úhradě  - informace k     parkování,     časům nástupu,    ubytování apod.      </vt:lpstr>
      <vt:lpstr>PREZENTACE  A   REPREZENTACE</vt:lpstr>
      <vt:lpstr>TĚŠÍME SE NA VÁS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Ottův pramen - stáčení</dc:title>
  <dc:creator>Miluše Merklová</dc:creator>
  <cp:lastModifiedBy>Miluše Merklová</cp:lastModifiedBy>
  <cp:revision>1</cp:revision>
  <dcterms:created xsi:type="dcterms:W3CDTF">2024-01-13T03:07:13Z</dcterms:created>
  <dcterms:modified xsi:type="dcterms:W3CDTF">2024-02-16T18:50:14Z</dcterms:modified>
</cp:coreProperties>
</file>